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4" r:id="rId7"/>
    <p:sldId id="280" r:id="rId8"/>
    <p:sldId id="265" r:id="rId9"/>
    <p:sldId id="266" r:id="rId10"/>
    <p:sldId id="267" r:id="rId11"/>
    <p:sldId id="268" r:id="rId12"/>
    <p:sldId id="272" r:id="rId13"/>
    <p:sldId id="269" r:id="rId14"/>
    <p:sldId id="270" r:id="rId15"/>
    <p:sldId id="271" r:id="rId16"/>
    <p:sldId id="273" r:id="rId17"/>
    <p:sldId id="278" r:id="rId18"/>
    <p:sldId id="279" r:id="rId19"/>
    <p:sldId id="274" r:id="rId20"/>
    <p:sldId id="281" r:id="rId21"/>
    <p:sldId id="282" r:id="rId22"/>
    <p:sldId id="283" r:id="rId23"/>
    <p:sldId id="284" r:id="rId24"/>
    <p:sldId id="285" r:id="rId25"/>
    <p:sldId id="275" r:id="rId26"/>
    <p:sldId id="276" r:id="rId27"/>
    <p:sldId id="258" r:id="rId28"/>
    <p:sldId id="259" r:id="rId29"/>
    <p:sldId id="260" r:id="rId30"/>
    <p:sldId id="261" r:id="rId31"/>
    <p:sldId id="262" r:id="rId32"/>
    <p:sldId id="263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3" d="100"/>
          <a:sy n="83" d="100"/>
        </p:scale>
        <p:origin x="-13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E41A78-6110-4508-AE1B-AA5767D9C33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0D512E-23A5-4289-B347-7019012DA779}">
      <dgm:prSet phldrT="[Текст]"/>
      <dgm:spPr/>
      <dgm:t>
        <a:bodyPr/>
        <a:lstStyle/>
        <a:p>
          <a:r>
            <a:rPr lang="ru-RU" dirty="0"/>
            <a:t>Тезис</a:t>
          </a:r>
        </a:p>
      </dgm:t>
    </dgm:pt>
    <dgm:pt modelId="{AEED2B38-0D10-4AD7-A6BB-7469F4FF8E5B}" type="parTrans" cxnId="{00FAF2FB-4FF1-43C5-8753-15422DC18D7F}">
      <dgm:prSet/>
      <dgm:spPr/>
      <dgm:t>
        <a:bodyPr/>
        <a:lstStyle/>
        <a:p>
          <a:endParaRPr lang="ru-RU"/>
        </a:p>
      </dgm:t>
    </dgm:pt>
    <dgm:pt modelId="{4F5AA94B-1A70-4A34-AF25-18ACDC66B689}" type="sibTrans" cxnId="{00FAF2FB-4FF1-43C5-8753-15422DC18D7F}">
      <dgm:prSet/>
      <dgm:spPr/>
      <dgm:t>
        <a:bodyPr/>
        <a:lstStyle/>
        <a:p>
          <a:endParaRPr lang="ru-RU"/>
        </a:p>
      </dgm:t>
    </dgm:pt>
    <dgm:pt modelId="{B9DE3920-31B8-44D7-93A3-865383275530}">
      <dgm:prSet phldrT="[Текст]"/>
      <dgm:spPr/>
      <dgm:t>
        <a:bodyPr/>
        <a:lstStyle/>
        <a:p>
          <a:r>
            <a:rPr lang="ru-RU" dirty="0"/>
            <a:t>Аргумент</a:t>
          </a:r>
        </a:p>
      </dgm:t>
    </dgm:pt>
    <dgm:pt modelId="{3D97CB46-3970-4266-81CB-5FAA17243643}" type="parTrans" cxnId="{2545B8FD-2510-4BD9-99F9-EA4CA8442DEC}">
      <dgm:prSet/>
      <dgm:spPr/>
      <dgm:t>
        <a:bodyPr/>
        <a:lstStyle/>
        <a:p>
          <a:endParaRPr lang="ru-RU"/>
        </a:p>
      </dgm:t>
    </dgm:pt>
    <dgm:pt modelId="{AA8C40BA-BE18-449A-94B6-A2E4290B4EBE}" type="sibTrans" cxnId="{2545B8FD-2510-4BD9-99F9-EA4CA8442DEC}">
      <dgm:prSet/>
      <dgm:spPr/>
      <dgm:t>
        <a:bodyPr/>
        <a:lstStyle/>
        <a:p>
          <a:endParaRPr lang="ru-RU"/>
        </a:p>
      </dgm:t>
    </dgm:pt>
    <dgm:pt modelId="{FD0CFC98-936B-49D1-89CC-5165BAE46A74}">
      <dgm:prSet phldrT="[Текст]"/>
      <dgm:spPr/>
      <dgm:t>
        <a:bodyPr/>
        <a:lstStyle/>
        <a:p>
          <a:r>
            <a:rPr lang="ru-RU" dirty="0"/>
            <a:t>Пример</a:t>
          </a:r>
        </a:p>
      </dgm:t>
    </dgm:pt>
    <dgm:pt modelId="{DFBC7572-F6C3-44D3-B462-BA3E72505496}" type="parTrans" cxnId="{0B48D40E-4EC1-4DAF-BB0E-7A83D431D4B3}">
      <dgm:prSet/>
      <dgm:spPr/>
      <dgm:t>
        <a:bodyPr/>
        <a:lstStyle/>
        <a:p>
          <a:endParaRPr lang="ru-RU"/>
        </a:p>
      </dgm:t>
    </dgm:pt>
    <dgm:pt modelId="{8D5D7571-FDF2-44BE-BEB2-56F329D84320}" type="sibTrans" cxnId="{0B48D40E-4EC1-4DAF-BB0E-7A83D431D4B3}">
      <dgm:prSet/>
      <dgm:spPr/>
      <dgm:t>
        <a:bodyPr/>
        <a:lstStyle/>
        <a:p>
          <a:endParaRPr lang="ru-RU"/>
        </a:p>
      </dgm:t>
    </dgm:pt>
    <dgm:pt modelId="{32352F93-EAB1-4476-9DA6-37DB9AD3AAA1}">
      <dgm:prSet phldrT="[Текст]"/>
      <dgm:spPr/>
      <dgm:t>
        <a:bodyPr/>
        <a:lstStyle/>
        <a:p>
          <a:r>
            <a:rPr lang="ru-RU" dirty="0"/>
            <a:t>Пример</a:t>
          </a:r>
        </a:p>
      </dgm:t>
    </dgm:pt>
    <dgm:pt modelId="{84EB2251-0E55-4954-A550-2AAD9A97A599}" type="parTrans" cxnId="{53AE732E-01CB-4258-9479-641A00A05159}">
      <dgm:prSet/>
      <dgm:spPr/>
      <dgm:t>
        <a:bodyPr/>
        <a:lstStyle/>
        <a:p>
          <a:endParaRPr lang="ru-RU"/>
        </a:p>
      </dgm:t>
    </dgm:pt>
    <dgm:pt modelId="{B9B44774-9CF1-403C-9935-9FEA25E2DAB2}" type="sibTrans" cxnId="{53AE732E-01CB-4258-9479-641A00A05159}">
      <dgm:prSet/>
      <dgm:spPr/>
      <dgm:t>
        <a:bodyPr/>
        <a:lstStyle/>
        <a:p>
          <a:endParaRPr lang="ru-RU"/>
        </a:p>
      </dgm:t>
    </dgm:pt>
    <dgm:pt modelId="{BE22CCAD-6C90-4918-A787-0B0B5A776C5C}">
      <dgm:prSet phldrT="[Текст]"/>
      <dgm:spPr/>
      <dgm:t>
        <a:bodyPr/>
        <a:lstStyle/>
        <a:p>
          <a:r>
            <a:rPr lang="ru-RU" dirty="0"/>
            <a:t>Аргумент</a:t>
          </a:r>
        </a:p>
      </dgm:t>
    </dgm:pt>
    <dgm:pt modelId="{2CCA37F5-A3B8-424F-B893-4A9515267E47}" type="parTrans" cxnId="{29E16960-4E03-4D65-B987-2234DE8D09B7}">
      <dgm:prSet/>
      <dgm:spPr/>
      <dgm:t>
        <a:bodyPr/>
        <a:lstStyle/>
        <a:p>
          <a:endParaRPr lang="ru-RU"/>
        </a:p>
      </dgm:t>
    </dgm:pt>
    <dgm:pt modelId="{5D24876E-723C-461B-AC37-269B5B63F944}" type="sibTrans" cxnId="{29E16960-4E03-4D65-B987-2234DE8D09B7}">
      <dgm:prSet/>
      <dgm:spPr/>
      <dgm:t>
        <a:bodyPr/>
        <a:lstStyle/>
        <a:p>
          <a:endParaRPr lang="ru-RU"/>
        </a:p>
      </dgm:t>
    </dgm:pt>
    <dgm:pt modelId="{E67BC11F-B60E-469A-970B-C65FC90F0EEE}">
      <dgm:prSet phldrT="[Текст]"/>
      <dgm:spPr/>
      <dgm:t>
        <a:bodyPr/>
        <a:lstStyle/>
        <a:p>
          <a:r>
            <a:rPr lang="ru-RU" dirty="0"/>
            <a:t>Пример</a:t>
          </a:r>
        </a:p>
      </dgm:t>
    </dgm:pt>
    <dgm:pt modelId="{3C90A218-FC0C-475F-BC73-6850D3B61428}" type="parTrans" cxnId="{22A96D09-2CA1-4A36-9CB9-07CAF5165694}">
      <dgm:prSet/>
      <dgm:spPr/>
      <dgm:t>
        <a:bodyPr/>
        <a:lstStyle/>
        <a:p>
          <a:endParaRPr lang="ru-RU"/>
        </a:p>
      </dgm:t>
    </dgm:pt>
    <dgm:pt modelId="{49DF1128-9DD5-495A-A5E4-00B5D8BE6354}" type="sibTrans" cxnId="{22A96D09-2CA1-4A36-9CB9-07CAF5165694}">
      <dgm:prSet/>
      <dgm:spPr/>
      <dgm:t>
        <a:bodyPr/>
        <a:lstStyle/>
        <a:p>
          <a:endParaRPr lang="ru-RU"/>
        </a:p>
      </dgm:t>
    </dgm:pt>
    <dgm:pt modelId="{CF6A973D-1BC6-4281-91AE-F2EFC49045B0}" type="pres">
      <dgm:prSet presAssocID="{FAE41A78-6110-4508-AE1B-AA5767D9C33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DC2484-136A-49EA-A769-7AC4773DBADA}" type="pres">
      <dgm:prSet presAssocID="{C70D512E-23A5-4289-B347-7019012DA779}" presName="root1" presStyleCnt="0"/>
      <dgm:spPr/>
    </dgm:pt>
    <dgm:pt modelId="{ECB2BD9D-0131-4AE4-822A-B92B91053E9C}" type="pres">
      <dgm:prSet presAssocID="{C70D512E-23A5-4289-B347-7019012DA77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A4C62C-F883-43F1-944A-C4FBD4BED2D5}" type="pres">
      <dgm:prSet presAssocID="{C70D512E-23A5-4289-B347-7019012DA779}" presName="level2hierChild" presStyleCnt="0"/>
      <dgm:spPr/>
    </dgm:pt>
    <dgm:pt modelId="{91F98CA7-42EE-4AF7-B0B4-65EC558126ED}" type="pres">
      <dgm:prSet presAssocID="{3D97CB46-3970-4266-81CB-5FAA17243643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9D281355-A0DA-458C-933D-ABE19F9440A1}" type="pres">
      <dgm:prSet presAssocID="{3D97CB46-3970-4266-81CB-5FAA17243643}" presName="connTx" presStyleLbl="parChTrans1D2" presStyleIdx="0" presStyleCnt="2"/>
      <dgm:spPr/>
      <dgm:t>
        <a:bodyPr/>
        <a:lstStyle/>
        <a:p>
          <a:endParaRPr lang="ru-RU"/>
        </a:p>
      </dgm:t>
    </dgm:pt>
    <dgm:pt modelId="{736D8AB0-82DE-43A7-8071-03056D31AD80}" type="pres">
      <dgm:prSet presAssocID="{B9DE3920-31B8-44D7-93A3-865383275530}" presName="root2" presStyleCnt="0"/>
      <dgm:spPr/>
    </dgm:pt>
    <dgm:pt modelId="{828779CE-3EA3-46C3-A766-0328E7B47916}" type="pres">
      <dgm:prSet presAssocID="{B9DE3920-31B8-44D7-93A3-86538327553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CDCE9D-E29C-4ECE-868C-229AA894A665}" type="pres">
      <dgm:prSet presAssocID="{B9DE3920-31B8-44D7-93A3-865383275530}" presName="level3hierChild" presStyleCnt="0"/>
      <dgm:spPr/>
    </dgm:pt>
    <dgm:pt modelId="{7E81BD76-0B4D-4741-A32E-AA515F6CCA38}" type="pres">
      <dgm:prSet presAssocID="{DFBC7572-F6C3-44D3-B462-BA3E72505496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348C5931-47AB-43D3-A083-888FF49D94B7}" type="pres">
      <dgm:prSet presAssocID="{DFBC7572-F6C3-44D3-B462-BA3E72505496}" presName="connTx" presStyleLbl="parChTrans1D3" presStyleIdx="0" presStyleCnt="3"/>
      <dgm:spPr/>
      <dgm:t>
        <a:bodyPr/>
        <a:lstStyle/>
        <a:p>
          <a:endParaRPr lang="ru-RU"/>
        </a:p>
      </dgm:t>
    </dgm:pt>
    <dgm:pt modelId="{004E6BFF-4CC6-4393-AD0D-18050D4CCA19}" type="pres">
      <dgm:prSet presAssocID="{FD0CFC98-936B-49D1-89CC-5165BAE46A74}" presName="root2" presStyleCnt="0"/>
      <dgm:spPr/>
    </dgm:pt>
    <dgm:pt modelId="{52CBBA64-DC18-46E8-9E6F-3394231571A2}" type="pres">
      <dgm:prSet presAssocID="{FD0CFC98-936B-49D1-89CC-5165BAE46A74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939707-93E8-4369-B3C6-74B29F5D6B68}" type="pres">
      <dgm:prSet presAssocID="{FD0CFC98-936B-49D1-89CC-5165BAE46A74}" presName="level3hierChild" presStyleCnt="0"/>
      <dgm:spPr/>
    </dgm:pt>
    <dgm:pt modelId="{9A96893A-2968-4612-ACF4-560F0C6689DA}" type="pres">
      <dgm:prSet presAssocID="{84EB2251-0E55-4954-A550-2AAD9A97A599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A2A60305-D1A5-4972-8F4A-E771B7D0DA28}" type="pres">
      <dgm:prSet presAssocID="{84EB2251-0E55-4954-A550-2AAD9A97A599}" presName="connTx" presStyleLbl="parChTrans1D3" presStyleIdx="1" presStyleCnt="3"/>
      <dgm:spPr/>
      <dgm:t>
        <a:bodyPr/>
        <a:lstStyle/>
        <a:p>
          <a:endParaRPr lang="ru-RU"/>
        </a:p>
      </dgm:t>
    </dgm:pt>
    <dgm:pt modelId="{FE941BBF-CABF-4B68-9EDD-3EC61636041A}" type="pres">
      <dgm:prSet presAssocID="{32352F93-EAB1-4476-9DA6-37DB9AD3AAA1}" presName="root2" presStyleCnt="0"/>
      <dgm:spPr/>
    </dgm:pt>
    <dgm:pt modelId="{99273761-6475-4E35-882D-EFBD813A7868}" type="pres">
      <dgm:prSet presAssocID="{32352F93-EAB1-4476-9DA6-37DB9AD3AAA1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946DC5-7E7D-4A32-9A95-AF77B7F8D6C8}" type="pres">
      <dgm:prSet presAssocID="{32352F93-EAB1-4476-9DA6-37DB9AD3AAA1}" presName="level3hierChild" presStyleCnt="0"/>
      <dgm:spPr/>
    </dgm:pt>
    <dgm:pt modelId="{99FC9E7C-79C1-4A25-8EC0-B6118405DABF}" type="pres">
      <dgm:prSet presAssocID="{2CCA37F5-A3B8-424F-B893-4A9515267E47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F08B29D5-2C1E-423F-91C7-07ED2EEE860F}" type="pres">
      <dgm:prSet presAssocID="{2CCA37F5-A3B8-424F-B893-4A9515267E47}" presName="connTx" presStyleLbl="parChTrans1D2" presStyleIdx="1" presStyleCnt="2"/>
      <dgm:spPr/>
      <dgm:t>
        <a:bodyPr/>
        <a:lstStyle/>
        <a:p>
          <a:endParaRPr lang="ru-RU"/>
        </a:p>
      </dgm:t>
    </dgm:pt>
    <dgm:pt modelId="{BF6A4C30-CEDC-4A63-BE04-981ABE6E296A}" type="pres">
      <dgm:prSet presAssocID="{BE22CCAD-6C90-4918-A787-0B0B5A776C5C}" presName="root2" presStyleCnt="0"/>
      <dgm:spPr/>
    </dgm:pt>
    <dgm:pt modelId="{A407A0AE-DED6-4846-9473-50B123BA5FCA}" type="pres">
      <dgm:prSet presAssocID="{BE22CCAD-6C90-4918-A787-0B0B5A776C5C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68D51C-DB1C-4E09-86B4-E6B61DE77BB5}" type="pres">
      <dgm:prSet presAssocID="{BE22CCAD-6C90-4918-A787-0B0B5A776C5C}" presName="level3hierChild" presStyleCnt="0"/>
      <dgm:spPr/>
    </dgm:pt>
    <dgm:pt modelId="{EB682DFF-3D19-4C55-9BC4-7C453748DBE2}" type="pres">
      <dgm:prSet presAssocID="{3C90A218-FC0C-475F-BC73-6850D3B61428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5235EA61-8E4B-4302-B1BD-871CA2BBB903}" type="pres">
      <dgm:prSet presAssocID="{3C90A218-FC0C-475F-BC73-6850D3B61428}" presName="connTx" presStyleLbl="parChTrans1D3" presStyleIdx="2" presStyleCnt="3"/>
      <dgm:spPr/>
      <dgm:t>
        <a:bodyPr/>
        <a:lstStyle/>
        <a:p>
          <a:endParaRPr lang="ru-RU"/>
        </a:p>
      </dgm:t>
    </dgm:pt>
    <dgm:pt modelId="{3AA1C5E8-0EB8-45E7-9DE5-53A0A3A9BD1E}" type="pres">
      <dgm:prSet presAssocID="{E67BC11F-B60E-469A-970B-C65FC90F0EEE}" presName="root2" presStyleCnt="0"/>
      <dgm:spPr/>
    </dgm:pt>
    <dgm:pt modelId="{DCD8B6F5-DE2B-40EF-AA2F-66B38D4A568C}" type="pres">
      <dgm:prSet presAssocID="{E67BC11F-B60E-469A-970B-C65FC90F0EEE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2CB02D-15BB-4AB2-9466-E7B1A2FDF0D9}" type="pres">
      <dgm:prSet presAssocID="{E67BC11F-B60E-469A-970B-C65FC90F0EEE}" presName="level3hierChild" presStyleCnt="0"/>
      <dgm:spPr/>
    </dgm:pt>
  </dgm:ptLst>
  <dgm:cxnLst>
    <dgm:cxn modelId="{22A96D09-2CA1-4A36-9CB9-07CAF5165694}" srcId="{BE22CCAD-6C90-4918-A787-0B0B5A776C5C}" destId="{E67BC11F-B60E-469A-970B-C65FC90F0EEE}" srcOrd="0" destOrd="0" parTransId="{3C90A218-FC0C-475F-BC73-6850D3B61428}" sibTransId="{49DF1128-9DD5-495A-A5E4-00B5D8BE6354}"/>
    <dgm:cxn modelId="{2545B8FD-2510-4BD9-99F9-EA4CA8442DEC}" srcId="{C70D512E-23A5-4289-B347-7019012DA779}" destId="{B9DE3920-31B8-44D7-93A3-865383275530}" srcOrd="0" destOrd="0" parTransId="{3D97CB46-3970-4266-81CB-5FAA17243643}" sibTransId="{AA8C40BA-BE18-449A-94B6-A2E4290B4EBE}"/>
    <dgm:cxn modelId="{71FCF275-B2EE-4CDE-B5E5-0E3791F56CB4}" type="presOf" srcId="{E67BC11F-B60E-469A-970B-C65FC90F0EEE}" destId="{DCD8B6F5-DE2B-40EF-AA2F-66B38D4A568C}" srcOrd="0" destOrd="0" presId="urn:microsoft.com/office/officeart/2005/8/layout/hierarchy2"/>
    <dgm:cxn modelId="{1078D92C-0EFC-409B-84CA-E2AAD76A5705}" type="presOf" srcId="{C70D512E-23A5-4289-B347-7019012DA779}" destId="{ECB2BD9D-0131-4AE4-822A-B92B91053E9C}" srcOrd="0" destOrd="0" presId="urn:microsoft.com/office/officeart/2005/8/layout/hierarchy2"/>
    <dgm:cxn modelId="{6BFD4C4B-08AF-4953-9FBB-E537EBB61CDF}" type="presOf" srcId="{B9DE3920-31B8-44D7-93A3-865383275530}" destId="{828779CE-3EA3-46C3-A766-0328E7B47916}" srcOrd="0" destOrd="0" presId="urn:microsoft.com/office/officeart/2005/8/layout/hierarchy2"/>
    <dgm:cxn modelId="{2DE66997-47A7-4F63-96FC-5955BDF33050}" type="presOf" srcId="{3D97CB46-3970-4266-81CB-5FAA17243643}" destId="{91F98CA7-42EE-4AF7-B0B4-65EC558126ED}" srcOrd="0" destOrd="0" presId="urn:microsoft.com/office/officeart/2005/8/layout/hierarchy2"/>
    <dgm:cxn modelId="{3FA789C0-1B9D-427D-94FE-E7C766455EF3}" type="presOf" srcId="{2CCA37F5-A3B8-424F-B893-4A9515267E47}" destId="{F08B29D5-2C1E-423F-91C7-07ED2EEE860F}" srcOrd="1" destOrd="0" presId="urn:microsoft.com/office/officeart/2005/8/layout/hierarchy2"/>
    <dgm:cxn modelId="{921AE3A9-C35A-4D50-9633-1F460FB89442}" type="presOf" srcId="{FAE41A78-6110-4508-AE1B-AA5767D9C337}" destId="{CF6A973D-1BC6-4281-91AE-F2EFC49045B0}" srcOrd="0" destOrd="0" presId="urn:microsoft.com/office/officeart/2005/8/layout/hierarchy2"/>
    <dgm:cxn modelId="{EED9D83C-E516-42EE-8E75-485738C8A6A7}" type="presOf" srcId="{3C90A218-FC0C-475F-BC73-6850D3B61428}" destId="{EB682DFF-3D19-4C55-9BC4-7C453748DBE2}" srcOrd="0" destOrd="0" presId="urn:microsoft.com/office/officeart/2005/8/layout/hierarchy2"/>
    <dgm:cxn modelId="{AB1495B4-CC0B-4DD8-8B04-1DDAD48BF14A}" type="presOf" srcId="{84EB2251-0E55-4954-A550-2AAD9A97A599}" destId="{9A96893A-2968-4612-ACF4-560F0C6689DA}" srcOrd="0" destOrd="0" presId="urn:microsoft.com/office/officeart/2005/8/layout/hierarchy2"/>
    <dgm:cxn modelId="{E5A8C53E-C201-4A09-99EB-FEAC67808379}" type="presOf" srcId="{3C90A218-FC0C-475F-BC73-6850D3B61428}" destId="{5235EA61-8E4B-4302-B1BD-871CA2BBB903}" srcOrd="1" destOrd="0" presId="urn:microsoft.com/office/officeart/2005/8/layout/hierarchy2"/>
    <dgm:cxn modelId="{A72BD1BA-93D5-4E37-A837-0F5AEDA806FC}" type="presOf" srcId="{2CCA37F5-A3B8-424F-B893-4A9515267E47}" destId="{99FC9E7C-79C1-4A25-8EC0-B6118405DABF}" srcOrd="0" destOrd="0" presId="urn:microsoft.com/office/officeart/2005/8/layout/hierarchy2"/>
    <dgm:cxn modelId="{53AE732E-01CB-4258-9479-641A00A05159}" srcId="{B9DE3920-31B8-44D7-93A3-865383275530}" destId="{32352F93-EAB1-4476-9DA6-37DB9AD3AAA1}" srcOrd="1" destOrd="0" parTransId="{84EB2251-0E55-4954-A550-2AAD9A97A599}" sibTransId="{B9B44774-9CF1-403C-9935-9FEA25E2DAB2}"/>
    <dgm:cxn modelId="{FFF89259-3B6F-452F-8B52-5AF0857C9B39}" type="presOf" srcId="{84EB2251-0E55-4954-A550-2AAD9A97A599}" destId="{A2A60305-D1A5-4972-8F4A-E771B7D0DA28}" srcOrd="1" destOrd="0" presId="urn:microsoft.com/office/officeart/2005/8/layout/hierarchy2"/>
    <dgm:cxn modelId="{2D27CE60-9801-44DF-BC2A-960DBA048C10}" type="presOf" srcId="{BE22CCAD-6C90-4918-A787-0B0B5A776C5C}" destId="{A407A0AE-DED6-4846-9473-50B123BA5FCA}" srcOrd="0" destOrd="0" presId="urn:microsoft.com/office/officeart/2005/8/layout/hierarchy2"/>
    <dgm:cxn modelId="{888D2A04-17E8-402F-9996-DB73AC3B9896}" type="presOf" srcId="{3D97CB46-3970-4266-81CB-5FAA17243643}" destId="{9D281355-A0DA-458C-933D-ABE19F9440A1}" srcOrd="1" destOrd="0" presId="urn:microsoft.com/office/officeart/2005/8/layout/hierarchy2"/>
    <dgm:cxn modelId="{7FE9BC0B-BF32-4DFE-8C89-4B795A41AB78}" type="presOf" srcId="{DFBC7572-F6C3-44D3-B462-BA3E72505496}" destId="{7E81BD76-0B4D-4741-A32E-AA515F6CCA38}" srcOrd="0" destOrd="0" presId="urn:microsoft.com/office/officeart/2005/8/layout/hierarchy2"/>
    <dgm:cxn modelId="{0B48D40E-4EC1-4DAF-BB0E-7A83D431D4B3}" srcId="{B9DE3920-31B8-44D7-93A3-865383275530}" destId="{FD0CFC98-936B-49D1-89CC-5165BAE46A74}" srcOrd="0" destOrd="0" parTransId="{DFBC7572-F6C3-44D3-B462-BA3E72505496}" sibTransId="{8D5D7571-FDF2-44BE-BEB2-56F329D84320}"/>
    <dgm:cxn modelId="{00FAF2FB-4FF1-43C5-8753-15422DC18D7F}" srcId="{FAE41A78-6110-4508-AE1B-AA5767D9C337}" destId="{C70D512E-23A5-4289-B347-7019012DA779}" srcOrd="0" destOrd="0" parTransId="{AEED2B38-0D10-4AD7-A6BB-7469F4FF8E5B}" sibTransId="{4F5AA94B-1A70-4A34-AF25-18ACDC66B689}"/>
    <dgm:cxn modelId="{40CC2D27-02E1-4BD7-8E9D-224C4D1263F6}" type="presOf" srcId="{DFBC7572-F6C3-44D3-B462-BA3E72505496}" destId="{348C5931-47AB-43D3-A083-888FF49D94B7}" srcOrd="1" destOrd="0" presId="urn:microsoft.com/office/officeart/2005/8/layout/hierarchy2"/>
    <dgm:cxn modelId="{23248557-A418-4117-9D3B-42FDADA0502E}" type="presOf" srcId="{32352F93-EAB1-4476-9DA6-37DB9AD3AAA1}" destId="{99273761-6475-4E35-882D-EFBD813A7868}" srcOrd="0" destOrd="0" presId="urn:microsoft.com/office/officeart/2005/8/layout/hierarchy2"/>
    <dgm:cxn modelId="{9B9ABA99-4023-4BB6-961D-A17BA29AE6F5}" type="presOf" srcId="{FD0CFC98-936B-49D1-89CC-5165BAE46A74}" destId="{52CBBA64-DC18-46E8-9E6F-3394231571A2}" srcOrd="0" destOrd="0" presId="urn:microsoft.com/office/officeart/2005/8/layout/hierarchy2"/>
    <dgm:cxn modelId="{29E16960-4E03-4D65-B987-2234DE8D09B7}" srcId="{C70D512E-23A5-4289-B347-7019012DA779}" destId="{BE22CCAD-6C90-4918-A787-0B0B5A776C5C}" srcOrd="1" destOrd="0" parTransId="{2CCA37F5-A3B8-424F-B893-4A9515267E47}" sibTransId="{5D24876E-723C-461B-AC37-269B5B63F944}"/>
    <dgm:cxn modelId="{C80566ED-6C39-4863-BB2F-444E54DD3673}" type="presParOf" srcId="{CF6A973D-1BC6-4281-91AE-F2EFC49045B0}" destId="{54DC2484-136A-49EA-A769-7AC4773DBADA}" srcOrd="0" destOrd="0" presId="urn:microsoft.com/office/officeart/2005/8/layout/hierarchy2"/>
    <dgm:cxn modelId="{C0A577CD-4712-478C-964C-6F471CF55969}" type="presParOf" srcId="{54DC2484-136A-49EA-A769-7AC4773DBADA}" destId="{ECB2BD9D-0131-4AE4-822A-B92B91053E9C}" srcOrd="0" destOrd="0" presId="urn:microsoft.com/office/officeart/2005/8/layout/hierarchy2"/>
    <dgm:cxn modelId="{41F13EA3-6E49-4CD1-9B17-0595B28C1251}" type="presParOf" srcId="{54DC2484-136A-49EA-A769-7AC4773DBADA}" destId="{46A4C62C-F883-43F1-944A-C4FBD4BED2D5}" srcOrd="1" destOrd="0" presId="urn:microsoft.com/office/officeart/2005/8/layout/hierarchy2"/>
    <dgm:cxn modelId="{7C6228DD-3EB6-4612-AB23-F7C70748DC3B}" type="presParOf" srcId="{46A4C62C-F883-43F1-944A-C4FBD4BED2D5}" destId="{91F98CA7-42EE-4AF7-B0B4-65EC558126ED}" srcOrd="0" destOrd="0" presId="urn:microsoft.com/office/officeart/2005/8/layout/hierarchy2"/>
    <dgm:cxn modelId="{EA2D4D56-0542-43B8-BAA7-D3EE9F746BAD}" type="presParOf" srcId="{91F98CA7-42EE-4AF7-B0B4-65EC558126ED}" destId="{9D281355-A0DA-458C-933D-ABE19F9440A1}" srcOrd="0" destOrd="0" presId="urn:microsoft.com/office/officeart/2005/8/layout/hierarchy2"/>
    <dgm:cxn modelId="{15B5F221-2CFE-416D-9566-DBF593E27C0C}" type="presParOf" srcId="{46A4C62C-F883-43F1-944A-C4FBD4BED2D5}" destId="{736D8AB0-82DE-43A7-8071-03056D31AD80}" srcOrd="1" destOrd="0" presId="urn:microsoft.com/office/officeart/2005/8/layout/hierarchy2"/>
    <dgm:cxn modelId="{1F0152E3-5121-4488-B295-CA5892BCE6EE}" type="presParOf" srcId="{736D8AB0-82DE-43A7-8071-03056D31AD80}" destId="{828779CE-3EA3-46C3-A766-0328E7B47916}" srcOrd="0" destOrd="0" presId="urn:microsoft.com/office/officeart/2005/8/layout/hierarchy2"/>
    <dgm:cxn modelId="{0484AF2B-5D19-42BA-A7B6-6D183C799F6E}" type="presParOf" srcId="{736D8AB0-82DE-43A7-8071-03056D31AD80}" destId="{B7CDCE9D-E29C-4ECE-868C-229AA894A665}" srcOrd="1" destOrd="0" presId="urn:microsoft.com/office/officeart/2005/8/layout/hierarchy2"/>
    <dgm:cxn modelId="{FA5678B3-44DD-48C8-B2D6-CDB6E153D58B}" type="presParOf" srcId="{B7CDCE9D-E29C-4ECE-868C-229AA894A665}" destId="{7E81BD76-0B4D-4741-A32E-AA515F6CCA38}" srcOrd="0" destOrd="0" presId="urn:microsoft.com/office/officeart/2005/8/layout/hierarchy2"/>
    <dgm:cxn modelId="{683B3926-B3B4-41D8-8E01-34EF20A7F7E4}" type="presParOf" srcId="{7E81BD76-0B4D-4741-A32E-AA515F6CCA38}" destId="{348C5931-47AB-43D3-A083-888FF49D94B7}" srcOrd="0" destOrd="0" presId="urn:microsoft.com/office/officeart/2005/8/layout/hierarchy2"/>
    <dgm:cxn modelId="{5938EC45-1408-43E0-8E5A-287D5C6DA4AD}" type="presParOf" srcId="{B7CDCE9D-E29C-4ECE-868C-229AA894A665}" destId="{004E6BFF-4CC6-4393-AD0D-18050D4CCA19}" srcOrd="1" destOrd="0" presId="urn:microsoft.com/office/officeart/2005/8/layout/hierarchy2"/>
    <dgm:cxn modelId="{93463C99-4403-42A9-B0D1-48DB706DE350}" type="presParOf" srcId="{004E6BFF-4CC6-4393-AD0D-18050D4CCA19}" destId="{52CBBA64-DC18-46E8-9E6F-3394231571A2}" srcOrd="0" destOrd="0" presId="urn:microsoft.com/office/officeart/2005/8/layout/hierarchy2"/>
    <dgm:cxn modelId="{F4F85286-D1F4-4C16-9D49-7DFE6FAD7946}" type="presParOf" srcId="{004E6BFF-4CC6-4393-AD0D-18050D4CCA19}" destId="{36939707-93E8-4369-B3C6-74B29F5D6B68}" srcOrd="1" destOrd="0" presId="urn:microsoft.com/office/officeart/2005/8/layout/hierarchy2"/>
    <dgm:cxn modelId="{E692342A-2F88-4036-AC56-EA9390D44133}" type="presParOf" srcId="{B7CDCE9D-E29C-4ECE-868C-229AA894A665}" destId="{9A96893A-2968-4612-ACF4-560F0C6689DA}" srcOrd="2" destOrd="0" presId="urn:microsoft.com/office/officeart/2005/8/layout/hierarchy2"/>
    <dgm:cxn modelId="{21F407B7-30E7-4F7A-A641-B4311869C14E}" type="presParOf" srcId="{9A96893A-2968-4612-ACF4-560F0C6689DA}" destId="{A2A60305-D1A5-4972-8F4A-E771B7D0DA28}" srcOrd="0" destOrd="0" presId="urn:microsoft.com/office/officeart/2005/8/layout/hierarchy2"/>
    <dgm:cxn modelId="{E3B3FD54-5ABA-472B-9E33-E98A2FCA3BA1}" type="presParOf" srcId="{B7CDCE9D-E29C-4ECE-868C-229AA894A665}" destId="{FE941BBF-CABF-4B68-9EDD-3EC61636041A}" srcOrd="3" destOrd="0" presId="urn:microsoft.com/office/officeart/2005/8/layout/hierarchy2"/>
    <dgm:cxn modelId="{20F32191-7860-4B66-B23A-03FBAA7F970B}" type="presParOf" srcId="{FE941BBF-CABF-4B68-9EDD-3EC61636041A}" destId="{99273761-6475-4E35-882D-EFBD813A7868}" srcOrd="0" destOrd="0" presId="urn:microsoft.com/office/officeart/2005/8/layout/hierarchy2"/>
    <dgm:cxn modelId="{95884A07-03E3-4612-9E07-A016BAF0EF3C}" type="presParOf" srcId="{FE941BBF-CABF-4B68-9EDD-3EC61636041A}" destId="{C7946DC5-7E7D-4A32-9A95-AF77B7F8D6C8}" srcOrd="1" destOrd="0" presId="urn:microsoft.com/office/officeart/2005/8/layout/hierarchy2"/>
    <dgm:cxn modelId="{4E59B7FF-C53E-40AB-8914-2352412B9A9B}" type="presParOf" srcId="{46A4C62C-F883-43F1-944A-C4FBD4BED2D5}" destId="{99FC9E7C-79C1-4A25-8EC0-B6118405DABF}" srcOrd="2" destOrd="0" presId="urn:microsoft.com/office/officeart/2005/8/layout/hierarchy2"/>
    <dgm:cxn modelId="{58D34E5F-BA07-4FA9-B497-C2CFA1ACAAC5}" type="presParOf" srcId="{99FC9E7C-79C1-4A25-8EC0-B6118405DABF}" destId="{F08B29D5-2C1E-423F-91C7-07ED2EEE860F}" srcOrd="0" destOrd="0" presId="urn:microsoft.com/office/officeart/2005/8/layout/hierarchy2"/>
    <dgm:cxn modelId="{1B83C71A-3D3F-4BF8-A894-A09CAD408DF8}" type="presParOf" srcId="{46A4C62C-F883-43F1-944A-C4FBD4BED2D5}" destId="{BF6A4C30-CEDC-4A63-BE04-981ABE6E296A}" srcOrd="3" destOrd="0" presId="urn:microsoft.com/office/officeart/2005/8/layout/hierarchy2"/>
    <dgm:cxn modelId="{968A7B6C-BBA2-4BA0-9916-9BA0E878ADC0}" type="presParOf" srcId="{BF6A4C30-CEDC-4A63-BE04-981ABE6E296A}" destId="{A407A0AE-DED6-4846-9473-50B123BA5FCA}" srcOrd="0" destOrd="0" presId="urn:microsoft.com/office/officeart/2005/8/layout/hierarchy2"/>
    <dgm:cxn modelId="{468B5781-C798-4D05-A1D1-567DE6646BF2}" type="presParOf" srcId="{BF6A4C30-CEDC-4A63-BE04-981ABE6E296A}" destId="{6A68D51C-DB1C-4E09-86B4-E6B61DE77BB5}" srcOrd="1" destOrd="0" presId="urn:microsoft.com/office/officeart/2005/8/layout/hierarchy2"/>
    <dgm:cxn modelId="{CCD9FC21-9A76-40F1-A220-1EFBAB62A28C}" type="presParOf" srcId="{6A68D51C-DB1C-4E09-86B4-E6B61DE77BB5}" destId="{EB682DFF-3D19-4C55-9BC4-7C453748DBE2}" srcOrd="0" destOrd="0" presId="urn:microsoft.com/office/officeart/2005/8/layout/hierarchy2"/>
    <dgm:cxn modelId="{78785939-5DB9-4C3D-862D-A27D2DA7B57D}" type="presParOf" srcId="{EB682DFF-3D19-4C55-9BC4-7C453748DBE2}" destId="{5235EA61-8E4B-4302-B1BD-871CA2BBB903}" srcOrd="0" destOrd="0" presId="urn:microsoft.com/office/officeart/2005/8/layout/hierarchy2"/>
    <dgm:cxn modelId="{BEC9A27B-2DC5-47E7-9D89-346B7D573F2E}" type="presParOf" srcId="{6A68D51C-DB1C-4E09-86B4-E6B61DE77BB5}" destId="{3AA1C5E8-0EB8-45E7-9DE5-53A0A3A9BD1E}" srcOrd="1" destOrd="0" presId="urn:microsoft.com/office/officeart/2005/8/layout/hierarchy2"/>
    <dgm:cxn modelId="{064E5179-F617-4B25-9369-62E495F04701}" type="presParOf" srcId="{3AA1C5E8-0EB8-45E7-9DE5-53A0A3A9BD1E}" destId="{DCD8B6F5-DE2B-40EF-AA2F-66B38D4A568C}" srcOrd="0" destOrd="0" presId="urn:microsoft.com/office/officeart/2005/8/layout/hierarchy2"/>
    <dgm:cxn modelId="{79B0F8EA-0C8F-47AD-8F74-7A1927421D2F}" type="presParOf" srcId="{3AA1C5E8-0EB8-45E7-9DE5-53A0A3A9BD1E}" destId="{D02CB02D-15BB-4AB2-9466-E7B1A2FDF0D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A79C2E-35FB-4B40-9AD1-591C50C8B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8C4912C-693B-4C50-BB4E-69DA0A864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7125C6C-E002-46A1-BE74-8EB43670D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2565-B509-4417-92BB-18E85F22C3D9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27DD7B-3EE1-4E58-A384-F8112AE7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91FF0E-A8C3-45BA-938F-2D6CFCFA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F010-AF30-4CE5-BF6A-15848A9D8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9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EB2207-692A-41A6-9FFC-5413BD43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5CB58B4-B516-4E6C-BF97-971B7FF6F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831A9E-03B2-48F8-9CCA-2879A107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2565-B509-4417-92BB-18E85F22C3D9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C3CE69-96CA-4EB7-A18C-635A8B27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BA50B4-6D45-4809-88F0-5869979F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F010-AF30-4CE5-BF6A-15848A9D8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36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41AEDEE-12E6-4F16-899B-15AC3BFC46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022CD64-77E5-4AAC-A8C9-BF519BEBD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811496-EC4A-4412-BD4D-E9CB177D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2565-B509-4417-92BB-18E85F22C3D9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4400A68-E12D-4713-B437-845B5B1FB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DC5C7C-8427-4A3A-A50F-B78C1F35D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F010-AF30-4CE5-BF6A-15848A9D8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6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7E3286-3592-44BA-B139-86239F1F4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A4BFBB-06F2-4D98-85B7-E4A043774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E9642E-5A90-478E-ACB8-5B911E41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2565-B509-4417-92BB-18E85F22C3D9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CFDF60-64F9-4F4D-9ACF-7C7239EC7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F6FF7CD-3A6D-4218-8D52-069B41D73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F010-AF30-4CE5-BF6A-15848A9D8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547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229C3D-519A-4847-9935-2A2B6C5C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58CA14-31CD-4E1C-B8E6-CCF0ECC0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27A9088-DFF4-4970-B787-B55A45D51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2565-B509-4417-92BB-18E85F22C3D9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5BDA06-FDAE-4BE8-B467-C2DD97A4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44372F-C2A0-43B4-B301-C60389AE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F010-AF30-4CE5-BF6A-15848A9D8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55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21E04D-DCAE-433B-A237-F2CF055A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B7C3A4-371A-4482-9012-61214703D8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004DF98-1DD0-485F-B45D-A9727906F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53EBF8-294E-4B6E-BC52-56636F2C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2565-B509-4417-92BB-18E85F22C3D9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4A11D9-A54E-4C60-B6DE-39132B02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1EBA19D-89D0-44F7-AF18-C377B0A0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F010-AF30-4CE5-BF6A-15848A9D8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4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183CD2-8DB8-455A-AD11-F7DF4B98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721295-3EE4-4BA5-8BA3-010491132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B9A9C45-834A-46EA-9C4F-51BF430C6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893E349-E17B-4D52-9C2E-ECCB5C455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68BA3C0-C4B5-45DE-A991-CAE3BD4E9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FF81914-035A-4D1D-9EF5-FA8C5B17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2565-B509-4417-92BB-18E85F22C3D9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26BCCA9-D6A5-4B9E-B2E1-FFE6A902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4FE22EB-2941-4002-9607-4641CC8A9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F010-AF30-4CE5-BF6A-15848A9D8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24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EF8C2B-46A6-4032-B947-6BCC85968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9AE0059-8F90-459E-BA81-72AA42E2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2565-B509-4417-92BB-18E85F22C3D9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E5E68ED-4984-4239-B430-6B789834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70EB916-8F34-4629-B6D1-E1633A86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F010-AF30-4CE5-BF6A-15848A9D8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430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7D87873-17B0-4660-96D9-ECC41391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2565-B509-4417-92BB-18E85F22C3D9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1B7510B-7971-44F2-9B3A-19F6761D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0ADC562-4045-447E-9883-8AFD0432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F010-AF30-4CE5-BF6A-15848A9D8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584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CA47D3-5A3B-483E-832F-9C6D5278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1BA8DA-D306-41BD-8DE1-37E663C35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0E696DF-3548-4130-A7B9-FE4866FB5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717D735-495D-469C-95BA-02E81103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2565-B509-4417-92BB-18E85F22C3D9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C63BF34-6826-466C-ADDE-12AA4944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B3E2188-42AB-4F8B-98AF-B1CDC079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F010-AF30-4CE5-BF6A-15848A9D8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11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EF4DD5-6A67-43BD-A074-BA526B1C1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13F6452-F589-4F05-94BF-DFBF55E250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B725925-4CB0-496E-8019-96038ED08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03DD4BB-ED16-4237-8F87-31275D6D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2565-B509-4417-92BB-18E85F22C3D9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371E32-A16C-4941-B2DC-FE160D73D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4B38262-D8EC-4245-BD6D-3BB7B4F83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F010-AF30-4CE5-BF6A-15848A9D8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177306-9631-4777-8D41-B3470B5E1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B580163-0C05-48BF-9D17-E510C99AE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694333-BD81-4613-B8ED-29A04C7E8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82565-B509-4417-92BB-18E85F22C3D9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905A74-5BE3-4AA1-BE76-0DDAB260D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AF1E7B-7CCB-4447-A8E0-D301E8C13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0F010-AF30-4CE5-BF6A-15848A9D8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59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1999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органайзеры при работе с текстом.</a:t>
            </a:r>
          </a:p>
          <a:p>
            <a:r>
              <a:rPr lang="ru-RU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 учителей русского языка и литературы </a:t>
            </a:r>
            <a:r>
              <a:rPr lang="ru-RU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Минжасаровой</a:t>
            </a:r>
            <a:r>
              <a:rPr lang="ru-RU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А.К., Годлевской А.А.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C98B57-7FF6-404E-A8A2-F37BF305E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62" t="14498" r="38107" b="19482"/>
          <a:stretch/>
        </p:blipFill>
        <p:spPr>
          <a:xfrm>
            <a:off x="1233997" y="2104007"/>
            <a:ext cx="3124939" cy="45276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2117250-FB4C-4AD4-BD40-BD04B76F8F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30" t="14369" r="33083" b="5502"/>
          <a:stretch/>
        </p:blipFill>
        <p:spPr>
          <a:xfrm>
            <a:off x="7288568" y="2160219"/>
            <a:ext cx="3431204" cy="447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75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Характеристика героя/героев ( органайзеры для учащихся 7-х классов)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Блок-схема: процесс 1">
            <a:extLst>
              <a:ext uri="{FF2B5EF4-FFF2-40B4-BE49-F238E27FC236}">
                <a16:creationId xmlns:a16="http://schemas.microsoft.com/office/drawing/2014/main" xmlns="" id="{A77AAEFC-4F65-4C3F-9C27-AB54860CAC33}"/>
              </a:ext>
            </a:extLst>
          </p:cNvPr>
          <p:cNvSpPr/>
          <p:nvPr/>
        </p:nvSpPr>
        <p:spPr>
          <a:xfrm>
            <a:off x="514904" y="563732"/>
            <a:ext cx="4598634" cy="535323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Разыскивается!</a:t>
            </a:r>
          </a:p>
          <a:p>
            <a:pPr lvl="1" algn="ctr"/>
            <a:endParaRPr lang="ru-RU" dirty="0"/>
          </a:p>
          <a:p>
            <a:pPr lvl="1" algn="ctr"/>
            <a:endParaRPr lang="ru-RU" dirty="0"/>
          </a:p>
          <a:p>
            <a:pPr lvl="1" algn="ctr"/>
            <a:endParaRPr lang="ru-RU" dirty="0"/>
          </a:p>
          <a:p>
            <a:pPr lvl="1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Имя:</a:t>
            </a:r>
          </a:p>
          <a:p>
            <a:pPr lvl="1"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место пребывания:</a:t>
            </a:r>
          </a:p>
          <a:p>
            <a:pPr lvl="1"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Внешность:</a:t>
            </a:r>
          </a:p>
          <a:p>
            <a:pPr lvl="1"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приметы:</a:t>
            </a:r>
          </a:p>
          <a:p>
            <a:pPr lvl="1"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информация:</a:t>
            </a:r>
          </a:p>
          <a:p>
            <a:pPr lvl="1"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endParaRPr lang="ru-RU" dirty="0"/>
          </a:p>
          <a:p>
            <a:pPr lvl="1" algn="ctr"/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EF5916C7-C9EB-4741-B9ED-9D3F643E7B77}"/>
              </a:ext>
            </a:extLst>
          </p:cNvPr>
          <p:cNvSpPr/>
          <p:nvPr/>
        </p:nvSpPr>
        <p:spPr>
          <a:xfrm>
            <a:off x="1904260" y="1065321"/>
            <a:ext cx="1819922" cy="665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A9664C5-1248-4340-B1FA-DEFE5D92BA0F}"/>
              </a:ext>
            </a:extLst>
          </p:cNvPr>
          <p:cNvSpPr/>
          <p:nvPr/>
        </p:nvSpPr>
        <p:spPr>
          <a:xfrm>
            <a:off x="6924583" y="807868"/>
            <a:ext cx="3906173" cy="5109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3267C1-D805-4DBA-84D0-052662D85A57}"/>
              </a:ext>
            </a:extLst>
          </p:cNvPr>
          <p:cNvSpPr txBox="1"/>
          <p:nvPr/>
        </p:nvSpPr>
        <p:spPr>
          <a:xfrm flipH="1">
            <a:off x="7417293" y="941033"/>
            <a:ext cx="2920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Автопортрет</a:t>
            </a:r>
          </a:p>
          <a:p>
            <a:pPr marL="360000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  <a:p>
            <a:pPr marL="360000"/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живу в</a:t>
            </a:r>
          </a:p>
          <a:p>
            <a:pPr marL="360000"/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владею</a:t>
            </a:r>
          </a:p>
          <a:p>
            <a:pPr marL="360000"/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нравится</a:t>
            </a:r>
          </a:p>
          <a:p>
            <a:pPr marL="360000"/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ненавижу</a:t>
            </a:r>
          </a:p>
          <a:p>
            <a:pPr marL="360000"/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хочу</a:t>
            </a:r>
          </a:p>
        </p:txBody>
      </p:sp>
    </p:spTree>
    <p:extLst>
      <p:ext uri="{BB962C8B-B14F-4D97-AF65-F5344CB8AC3E}">
        <p14:creationId xmlns:p14="http://schemas.microsoft.com/office/powerpoint/2010/main" val="514895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99" y="122067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dirty="0"/>
              <a:t>Органайзеры « Композиция текста»</a:t>
            </a:r>
          </a:p>
          <a:p>
            <a:r>
              <a:rPr lang="ru-RU" dirty="0"/>
              <a:t>Назначение: формируют навыки распознавания элементов построения текста-повествование.</a:t>
            </a:r>
          </a:p>
          <a:p>
            <a:r>
              <a:rPr lang="ru-RU" dirty="0"/>
              <a:t>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3EF8A27-22F4-4196-8D7F-BACA8EC36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69" t="20324" r="32281" b="12362"/>
          <a:stretch/>
        </p:blipFill>
        <p:spPr>
          <a:xfrm>
            <a:off x="399496" y="949910"/>
            <a:ext cx="4692087" cy="5202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A060926-31AF-4E8E-827E-57E0B1091A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20" t="24143" r="25218" b="12362"/>
          <a:stretch/>
        </p:blipFill>
        <p:spPr>
          <a:xfrm>
            <a:off x="5504155" y="1258263"/>
            <a:ext cx="5885895" cy="4165993"/>
          </a:xfrm>
          <a:prstGeom prst="rect">
            <a:avLst/>
          </a:prstGeom>
        </p:spPr>
      </p:pic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xmlns="" id="{4234746D-64CA-4D6B-8584-BC02A580E51E}"/>
              </a:ext>
            </a:extLst>
          </p:cNvPr>
          <p:cNvSpPr/>
          <p:nvPr/>
        </p:nvSpPr>
        <p:spPr>
          <a:xfrm>
            <a:off x="7989903" y="5548543"/>
            <a:ext cx="1060704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4A7521-9DEA-41C1-AB8B-297D0582C0DC}"/>
              </a:ext>
            </a:extLst>
          </p:cNvPr>
          <p:cNvSpPr txBox="1"/>
          <p:nvPr/>
        </p:nvSpPr>
        <p:spPr>
          <a:xfrm>
            <a:off x="7847860" y="6391922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1F246B-D431-430C-8F87-6BA2A369852A}"/>
              </a:ext>
            </a:extLst>
          </p:cNvPr>
          <p:cNvSpPr txBox="1"/>
          <p:nvPr/>
        </p:nvSpPr>
        <p:spPr>
          <a:xfrm>
            <a:off x="8520255" y="542425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1874BF-D2F1-486E-A59D-EA67D59951D8}"/>
              </a:ext>
            </a:extLst>
          </p:cNvPr>
          <p:cNvSpPr txBox="1"/>
          <p:nvPr/>
        </p:nvSpPr>
        <p:spPr>
          <a:xfrm>
            <a:off x="9050607" y="6336891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</a:t>
            </a:r>
          </a:p>
        </p:txBody>
      </p:sp>
    </p:spTree>
    <p:extLst>
      <p:ext uri="{BB962C8B-B14F-4D97-AF65-F5344CB8AC3E}">
        <p14:creationId xmlns:p14="http://schemas.microsoft.com/office/powerpoint/2010/main" val="2968471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C9855FF-BF98-496D-BD0B-63F67C5A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6" t="18512" r="20922" b="11197"/>
          <a:stretch/>
        </p:blipFill>
        <p:spPr>
          <a:xfrm>
            <a:off x="1562993" y="701336"/>
            <a:ext cx="8992557" cy="599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40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dirty="0"/>
              <a:t>Композиция текста-рассуждение</a:t>
            </a:r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E100494D-4AAD-454D-8EC4-8683104060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8951176"/>
              </p:ext>
            </p:extLst>
          </p:nvPr>
        </p:nvGraphicFramePr>
        <p:xfrm>
          <a:off x="416264" y="630889"/>
          <a:ext cx="677464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трелка: вправо с вырезом 3">
            <a:extLst>
              <a:ext uri="{FF2B5EF4-FFF2-40B4-BE49-F238E27FC236}">
                <a16:creationId xmlns:a16="http://schemas.microsoft.com/office/drawing/2014/main" xmlns="" id="{998B4C01-710A-4E56-8447-B2C6A39EFB26}"/>
              </a:ext>
            </a:extLst>
          </p:cNvPr>
          <p:cNvSpPr/>
          <p:nvPr/>
        </p:nvSpPr>
        <p:spPr>
          <a:xfrm>
            <a:off x="7936637" y="2219418"/>
            <a:ext cx="3009530" cy="261003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Вывод</a:t>
            </a:r>
          </a:p>
        </p:txBody>
      </p:sp>
    </p:spTree>
    <p:extLst>
      <p:ext uri="{BB962C8B-B14F-4D97-AF65-F5344CB8AC3E}">
        <p14:creationId xmlns:p14="http://schemas.microsoft.com/office/powerpoint/2010/main" val="3166666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dirty="0"/>
              <a:t>« Я знаю - ты знаешь»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A8D58A-7087-4F57-9B68-9561DE82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49" t="22524" r="11311" b="14175"/>
          <a:stretch/>
        </p:blipFill>
        <p:spPr>
          <a:xfrm>
            <a:off x="275208" y="545343"/>
            <a:ext cx="6604987" cy="37425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3EDF003-ACEC-4676-B283-69F4FFB3C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10" t="38747" r="11311" b="27490"/>
          <a:stretch/>
        </p:blipFill>
        <p:spPr>
          <a:xfrm>
            <a:off x="7084381" y="660580"/>
            <a:ext cx="4903433" cy="33046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109D72A-27A6-4A25-B639-2F147D57D9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53" t="38317" r="33811" b="34887"/>
          <a:stretch/>
        </p:blipFill>
        <p:spPr>
          <a:xfrm>
            <a:off x="6687694" y="4188721"/>
            <a:ext cx="4808889" cy="244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49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59F8EA2-D24E-4004-A5A4-2A456208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29428074-FACC-420D-931C-8667E2065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65" t="15171" r="33551" b="12197"/>
          <a:stretch/>
        </p:blipFill>
        <p:spPr>
          <a:xfrm>
            <a:off x="373986" y="453508"/>
            <a:ext cx="4828329" cy="57874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9AE811-21C5-4941-A2A7-EF5D8CD1DE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19" t="26408" r="17865" b="53657"/>
          <a:stretch/>
        </p:blipFill>
        <p:spPr>
          <a:xfrm>
            <a:off x="5423738" y="1714350"/>
            <a:ext cx="6546838" cy="17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01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dirty="0"/>
              <a:t>Графические органайзеры для создания текстов разных типов и жанров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E71F77-4885-4FE8-9293-A1968B113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66" t="15793" r="33738" b="14175"/>
          <a:stretch/>
        </p:blipFill>
        <p:spPr>
          <a:xfrm>
            <a:off x="479394" y="639193"/>
            <a:ext cx="5217068" cy="5992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A68F4B4-0957-4BC7-A572-786791CD0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540" y="2737526"/>
            <a:ext cx="4822240" cy="3403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E73E0A-5032-470A-8184-EA835066284A}"/>
              </a:ext>
            </a:extLst>
          </p:cNvPr>
          <p:cNvSpPr txBox="1"/>
          <p:nvPr/>
        </p:nvSpPr>
        <p:spPr>
          <a:xfrm>
            <a:off x="6977850" y="6176159"/>
            <a:ext cx="4101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Опишите иллюстрацию на тему «Лето», используя 5 чувств.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B3ACC3-45E7-4060-B28B-234EE2B8A7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18" t="33527" r="28058" b="7184"/>
          <a:stretch/>
        </p:blipFill>
        <p:spPr>
          <a:xfrm>
            <a:off x="7190911" y="414550"/>
            <a:ext cx="3888421" cy="25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59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77" y="143599"/>
            <a:ext cx="6317147" cy="657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05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826321" cy="6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18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51"/>
          <p:cNvPicPr/>
          <p:nvPr/>
        </p:nvPicPr>
        <p:blipFill>
          <a:blip r:embed="rId3"/>
          <a:stretch>
            <a:fillRect/>
          </a:stretch>
        </p:blipFill>
        <p:spPr>
          <a:xfrm>
            <a:off x="1864312" y="0"/>
            <a:ext cx="7379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84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использования графических органайзеров при работе с текстом: </a:t>
            </a:r>
          </a:p>
          <a:p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отрабатывать навыки говорения, навыки анализа </a:t>
            </a:r>
          </a:p>
          <a:p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художественных и нехудожественных текстов, создавать </a:t>
            </a:r>
          </a:p>
          <a:p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 и тексты других жанров</a:t>
            </a:r>
          </a:p>
          <a:p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 развивают языковые навыки, позволяют ученикам проводить свое собственное исследование.</a:t>
            </a:r>
          </a:p>
          <a:p>
            <a:r>
              <a:rPr lang="ru-RU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органайзеры - средство систематизации, организации и визуализации информации, средство преобразования информации в другую форму на уроках, где идет работа с текстом.</a:t>
            </a:r>
          </a:p>
        </p:txBody>
      </p:sp>
    </p:spTree>
    <p:extLst>
      <p:ext uri="{BB962C8B-B14F-4D97-AF65-F5344CB8AC3E}">
        <p14:creationId xmlns:p14="http://schemas.microsoft.com/office/powerpoint/2010/main" val="51349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626" y="585926"/>
            <a:ext cx="10609994" cy="61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10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293" y="310718"/>
            <a:ext cx="11265763" cy="6356412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способы представления информации позволяют подойти к изучению </a:t>
            </a:r>
            <a:r>
              <a:rPr lang="kk-KZ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 творческой стороны. Они активизируют системное и аналитическое мышление у учеников, а также</a:t>
            </a:r>
          </a:p>
          <a:p>
            <a:pPr algn="just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развитию подхода к информации с критическим видением.</a:t>
            </a:r>
          </a:p>
          <a:p>
            <a:pPr algn="just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большими массивами учебной информации невозможна без применения современных графических методов представления информации, визуализации данных, инфографики.</a:t>
            </a:r>
          </a:p>
          <a:p>
            <a:pPr algn="just"/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использование учителем органайзеров на уроке делает уроки разнообразными, непредсказуемыми, что повышает внутреннюю мотивацию школьников к изучению предмета и интерес к познавательной деятельности, самостоятельному поиску, развивает навыки работы в коллективе, навыки публичного выступления с предоставлением доказательств и аргументов, умение логически мыслить, открывает простор для развития исследовательских навыков. </a:t>
            </a:r>
          </a:p>
        </p:txBody>
      </p:sp>
    </p:spTree>
    <p:extLst>
      <p:ext uri="{BB962C8B-B14F-4D97-AF65-F5344CB8AC3E}">
        <p14:creationId xmlns:p14="http://schemas.microsoft.com/office/powerpoint/2010/main" val="1024292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3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710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293" y="310718"/>
            <a:ext cx="11265763" cy="635641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316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293" y="310718"/>
            <a:ext cx="11265763" cy="635641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313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293" y="310718"/>
            <a:ext cx="11265763" cy="635641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623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293" y="310718"/>
            <a:ext cx="11265763" cy="635641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7912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293" y="310718"/>
            <a:ext cx="11265763" cy="635641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968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293" y="310718"/>
            <a:ext cx="11265763" cy="635641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729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dirty="0"/>
              <a:t>Лексическая работа.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>
                <a:highlight>
                  <a:srgbClr val="FFFF00"/>
                </a:highlight>
              </a:rPr>
              <a:t>На каком этапе урока лучше использовать?</a:t>
            </a:r>
          </a:p>
          <a:p>
            <a:endParaRPr lang="ru-RU" dirty="0">
              <a:highlight>
                <a:srgbClr val="FFFF00"/>
              </a:highlight>
            </a:endParaRPr>
          </a:p>
          <a:p>
            <a:endParaRPr lang="ru-RU" dirty="0">
              <a:highlight>
                <a:srgbClr val="FFFF00"/>
              </a:highlight>
            </a:endParaRPr>
          </a:p>
          <a:p>
            <a:endParaRPr lang="ru-RU" dirty="0">
              <a:highlight>
                <a:srgbClr val="FFFF00"/>
              </a:highlight>
            </a:endParaRPr>
          </a:p>
          <a:p>
            <a:endParaRPr lang="ru-RU" dirty="0">
              <a:highlight>
                <a:srgbClr val="FFFF00"/>
              </a:highlight>
            </a:endParaRPr>
          </a:p>
          <a:p>
            <a:endParaRPr lang="ru-RU" dirty="0">
              <a:highlight>
                <a:srgbClr val="FFFF00"/>
              </a:highlight>
            </a:endParaRPr>
          </a:p>
          <a:p>
            <a:r>
              <a:rPr lang="ru-RU" b="1" dirty="0">
                <a:highlight>
                  <a:srgbClr val="FFFF00"/>
                </a:highlight>
              </a:rPr>
              <a:t>Назначение:</a:t>
            </a:r>
            <a:r>
              <a:rPr lang="ru-RU" dirty="0">
                <a:highlight>
                  <a:srgbClr val="FFFF00"/>
                </a:highlight>
              </a:rPr>
              <a:t> работа со словом как на уроках литературы, так и на уроках русского языка формирует чуткое отношение учащихся к тому, что они читают, вырабатывает навык пристального и вдумчивого чтения. </a:t>
            </a:r>
          </a:p>
          <a:p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Внимание к слову ведет к внимательному чтению задания, нестандартному восприятию прочитанного и, как результат, – необычному подходу в решении языковой или речевой задачи.</a:t>
            </a:r>
          </a:p>
          <a:p>
            <a:endParaRPr lang="ru-RU" dirty="0"/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xmlns="" id="{B5D07454-B4A3-424C-BD98-58A2A42D3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527862"/>
              </p:ext>
            </p:extLst>
          </p:nvPr>
        </p:nvGraphicFramePr>
        <p:xfrm>
          <a:off x="1677881" y="1038687"/>
          <a:ext cx="9019710" cy="1382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942">
                  <a:extLst>
                    <a:ext uri="{9D8B030D-6E8A-4147-A177-3AD203B41FA5}">
                      <a16:colId xmlns:a16="http://schemas.microsoft.com/office/drawing/2014/main" xmlns="" val="3555014755"/>
                    </a:ext>
                  </a:extLst>
                </a:gridCol>
                <a:gridCol w="1803942">
                  <a:extLst>
                    <a:ext uri="{9D8B030D-6E8A-4147-A177-3AD203B41FA5}">
                      <a16:colId xmlns:a16="http://schemas.microsoft.com/office/drawing/2014/main" xmlns="" val="2348872595"/>
                    </a:ext>
                  </a:extLst>
                </a:gridCol>
                <a:gridCol w="1803942">
                  <a:extLst>
                    <a:ext uri="{9D8B030D-6E8A-4147-A177-3AD203B41FA5}">
                      <a16:colId xmlns:a16="http://schemas.microsoft.com/office/drawing/2014/main" xmlns="" val="576711336"/>
                    </a:ext>
                  </a:extLst>
                </a:gridCol>
                <a:gridCol w="1803942">
                  <a:extLst>
                    <a:ext uri="{9D8B030D-6E8A-4147-A177-3AD203B41FA5}">
                      <a16:colId xmlns:a16="http://schemas.microsoft.com/office/drawing/2014/main" xmlns="" val="2634642465"/>
                    </a:ext>
                  </a:extLst>
                </a:gridCol>
                <a:gridCol w="1803942">
                  <a:extLst>
                    <a:ext uri="{9D8B030D-6E8A-4147-A177-3AD203B41FA5}">
                      <a16:colId xmlns:a16="http://schemas.microsoft.com/office/drawing/2014/main" xmlns="" val="241306556"/>
                    </a:ext>
                  </a:extLst>
                </a:gridCol>
              </a:tblGrid>
              <a:tr h="371032">
                <a:tc>
                  <a:txBody>
                    <a:bodyPr/>
                    <a:lstStyle/>
                    <a:p>
                      <a:r>
                        <a:rPr lang="ru-RU" dirty="0"/>
                        <a:t>Слово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Часть речи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Краткое определение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Синоним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Визуальная интерпретация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8501828"/>
                  </a:ext>
                </a:extLst>
              </a:tr>
              <a:tr h="371032">
                <a:tc>
                  <a:txBody>
                    <a:bodyPr/>
                    <a:lstStyle/>
                    <a:p>
                      <a:r>
                        <a:rPr lang="ru-RU" dirty="0"/>
                        <a:t>органайзер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4119887"/>
                  </a:ext>
                </a:extLst>
              </a:tr>
              <a:tr h="371032">
                <a:tc>
                  <a:txBody>
                    <a:bodyPr/>
                    <a:lstStyle/>
                    <a:p>
                      <a:r>
                        <a:rPr lang="ru-RU" dirty="0" err="1"/>
                        <a:t>резюмирование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7405596"/>
                  </a:ext>
                </a:extLst>
              </a:tr>
            </a:tbl>
          </a:graphicData>
        </a:graphic>
      </p:graphicFrame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CCFA141C-E678-4393-AF95-44413914A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045454"/>
              </p:ext>
            </p:extLst>
          </p:nvPr>
        </p:nvGraphicFramePr>
        <p:xfrm>
          <a:off x="2023122" y="2781090"/>
          <a:ext cx="8744505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901">
                  <a:extLst>
                    <a:ext uri="{9D8B030D-6E8A-4147-A177-3AD203B41FA5}">
                      <a16:colId xmlns:a16="http://schemas.microsoft.com/office/drawing/2014/main" xmlns="" val="1137716581"/>
                    </a:ext>
                  </a:extLst>
                </a:gridCol>
                <a:gridCol w="1748901">
                  <a:extLst>
                    <a:ext uri="{9D8B030D-6E8A-4147-A177-3AD203B41FA5}">
                      <a16:colId xmlns:a16="http://schemas.microsoft.com/office/drawing/2014/main" xmlns="" val="3459955633"/>
                    </a:ext>
                  </a:extLst>
                </a:gridCol>
                <a:gridCol w="1748901">
                  <a:extLst>
                    <a:ext uri="{9D8B030D-6E8A-4147-A177-3AD203B41FA5}">
                      <a16:colId xmlns:a16="http://schemas.microsoft.com/office/drawing/2014/main" xmlns="" val="2560362680"/>
                    </a:ext>
                  </a:extLst>
                </a:gridCol>
                <a:gridCol w="1748901">
                  <a:extLst>
                    <a:ext uri="{9D8B030D-6E8A-4147-A177-3AD203B41FA5}">
                      <a16:colId xmlns:a16="http://schemas.microsoft.com/office/drawing/2014/main" xmlns="" val="543887465"/>
                    </a:ext>
                  </a:extLst>
                </a:gridCol>
                <a:gridCol w="1748901">
                  <a:extLst>
                    <a:ext uri="{9D8B030D-6E8A-4147-A177-3AD203B41FA5}">
                      <a16:colId xmlns:a16="http://schemas.microsoft.com/office/drawing/2014/main" xmlns="" val="1835197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Слово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 каким словом созвучно?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Есть ли в слове знакомые вам части слова?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Ваши ассоциации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Ваше предположение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9663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Органайзер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1381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Сторителлинг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177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0BE8A0-C5B7-4E10-B826-A0E5D4206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Великому русскому педагогу </a:t>
            </a:r>
            <a:r>
              <a:rPr lang="ru-RU" dirty="0" err="1"/>
              <a:t>К.Д.Ушинскому</a:t>
            </a:r>
            <a:r>
              <a:rPr lang="ru-RU" dirty="0"/>
              <a:t> принадлежат слова: «Дитя, которое не привыкло вникать в смысл слова, темно понимает или вовсе не понимает его настоящего значения и не получило навыка распоряжаться им свободно в устной и письменной речи, всегда будет страдать от этого коренного недостатка при изучении всякого другого предмета» </a:t>
            </a:r>
          </a:p>
        </p:txBody>
      </p:sp>
    </p:spTree>
    <p:extLst>
      <p:ext uri="{BB962C8B-B14F-4D97-AF65-F5344CB8AC3E}">
        <p14:creationId xmlns:p14="http://schemas.microsoft.com/office/powerpoint/2010/main" val="416453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«Чтение1, говорение 2, письмо3»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учащимся стать более независимыми читателями, направлен на перечитывание текстов и обсуждение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43CCCE-EA35-4A9A-BEC2-48AC874BA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70" t="31240" r="35995" b="53504"/>
          <a:stretch/>
        </p:blipFill>
        <p:spPr>
          <a:xfrm>
            <a:off x="61620" y="1245093"/>
            <a:ext cx="5801033" cy="17950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6258AAD-6954-47D0-AD6A-EDB8C3C196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21" t="26925" r="31189" b="43301"/>
          <a:stretch/>
        </p:blipFill>
        <p:spPr>
          <a:xfrm>
            <a:off x="0" y="3040130"/>
            <a:ext cx="6155888" cy="27871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F2D1081-142D-4088-B288-AFAE63E7B6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47" t="57993" r="36651" b="18059"/>
          <a:stretch/>
        </p:blipFill>
        <p:spPr>
          <a:xfrm>
            <a:off x="6155888" y="4252876"/>
            <a:ext cx="5831480" cy="2485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352D75-C775-4CD7-B4B9-000F7DF21295}"/>
              </a:ext>
            </a:extLst>
          </p:cNvPr>
          <p:cNvSpPr txBox="1"/>
          <p:nvPr/>
        </p:nvSpPr>
        <p:spPr>
          <a:xfrm>
            <a:off x="6303888" y="1078659"/>
            <a:ext cx="582649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Лейбниц хорошо сказал: «Язык - это лучшее зеркало человеческого духа, и путём тщательного анализа значения слов мы лучше всего могли бы понять деятельность души». Давно известно, что восприятие какого-либо предмета или явления во многом зависит от того, с каких позиций мы его воспринимаем. Меняем ракурс – и тогда слова, привычные слуху и не сулящие, казалось бы, новизны, приобретают совершенно иной смысл.</a:t>
            </a:r>
          </a:p>
          <a:p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 тогда по-новому осознаёшь, кажется, давно известное: что в том же слове </a:t>
            </a:r>
            <a:r>
              <a:rPr lang="ru-RU" sz="16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содержится очень важная для нас – и тех, кто учит, и тех, кто учится, - информация. Ведь корень этого слова – образ, а значит – икона. А </a:t>
            </a:r>
            <a:r>
              <a:rPr lang="ru-RU" sz="16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не что иное, как восполнение питания, что вполне можно отнести к обучению, получению знаний, то есть к восполнению, дополнению, к естественному питанию плоти.</a:t>
            </a:r>
          </a:p>
        </p:txBody>
      </p:sp>
    </p:spTree>
    <p:extLst>
      <p:ext uri="{BB962C8B-B14F-4D97-AF65-F5344CB8AC3E}">
        <p14:creationId xmlns:p14="http://schemas.microsoft.com/office/powerpoint/2010/main" val="160123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l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Резюмирование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главных идей текста</a:t>
            </a:r>
            <a:r>
              <a:rPr lang="ru-RU" dirty="0"/>
              <a:t>.        </a:t>
            </a:r>
            <a:r>
              <a:rPr lang="ru-RU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Назначение: выявить основную информацию текста.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A056C8-AAAC-49CF-8BFF-B32D27EF2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1" t="19676" r="34029" b="11456"/>
          <a:stretch/>
        </p:blipFill>
        <p:spPr>
          <a:xfrm>
            <a:off x="284085" y="577047"/>
            <a:ext cx="5362113" cy="63251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8F82E8-4864-48E2-8CD5-5849C0D5A6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24" t="51392" r="24418" b="15469"/>
          <a:stretch/>
        </p:blipFill>
        <p:spPr>
          <a:xfrm>
            <a:off x="5838547" y="363984"/>
            <a:ext cx="6161104" cy="3474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FA948FB-4280-4C8C-8D1A-E8AF2B596A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43" t="47897" r="28058" b="21295"/>
          <a:stretch/>
        </p:blipFill>
        <p:spPr>
          <a:xfrm>
            <a:off x="5646198" y="3739623"/>
            <a:ext cx="2411767" cy="29435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A85AEE-6777-4F42-B443-563710B78144}"/>
              </a:ext>
            </a:extLst>
          </p:cNvPr>
          <p:cNvSpPr txBox="1"/>
          <p:nvPr/>
        </p:nvSpPr>
        <p:spPr>
          <a:xfrm>
            <a:off x="7847861" y="3118377"/>
            <a:ext cx="421985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1951 году в Новгороде была найдена первая берестяная грамота. Эти бытовые записочки удивительным образом дошли до нас и принесли с собой занимательную историю, неуловимый аромат своей эпохи. Человек в этих записочках писал с чувством, с умением, аккуратно, без ошибок. Большинство писем написаны собственноручно авторами, а значит, почти всё население того времени было грамотным. Какой урок современным лоботрясам! Документы эти писались вовсе не для вечности, а для секунды, для минуты. Писали так, как говорили. И это совершенно бесценный документ. Вот записка жене: «Пришли рубашку, рубашку забыл». Очевидно, что человек пишет так, как говорит. И перед нами документ, на самом что ни на есть живом языке древней Руси.</a:t>
            </a:r>
          </a:p>
          <a:p>
            <a:r>
              <a:rPr lang="ru-RU" sz="11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Тут же знакомимся с понятием Русь, значением данного слова. В повести «Смех за левым плечом» </a:t>
            </a:r>
            <a:r>
              <a:rPr lang="ru-RU" sz="11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В.А.Солоухин</a:t>
            </a:r>
            <a:r>
              <a:rPr lang="ru-RU" sz="11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пишет: «По Бунину, Русь была чёрная и белая. Боярыня Морозова, Наташа </a:t>
            </a:r>
            <a:r>
              <a:rPr lang="ru-RU" sz="11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Ростова</a:t>
            </a:r>
            <a:r>
              <a:rPr lang="ru-RU" sz="11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Татьяна Ларина – с одной стороны. Ольга Ларина, Шаляпин, Есенин – с другой».</a:t>
            </a:r>
          </a:p>
          <a:p>
            <a:r>
              <a:rPr lang="ru-RU" sz="11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Протоирей Александр Салтыков утверждает, что тысячелетие назад слово Русь означало вооружённый человек. Русь во все времена – светлый, лучезарный воин, сражающийся против тьмы. И понятнее ребятам становится выражение Святая Русь.</a:t>
            </a:r>
          </a:p>
        </p:txBody>
      </p:sp>
    </p:spTree>
    <p:extLst>
      <p:ext uri="{BB962C8B-B14F-4D97-AF65-F5344CB8AC3E}">
        <p14:creationId xmlns:p14="http://schemas.microsoft.com/office/powerpoint/2010/main" val="89190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органайзеры на уроках литературы.</a:t>
            </a:r>
          </a:p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Назначение: помогают характеризовать героя\героев.</a:t>
            </a:r>
          </a:p>
          <a:p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C5EF821-F754-42B9-80E0-147276FB3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42" t="16828" r="35485" b="13010"/>
          <a:stretch/>
        </p:blipFill>
        <p:spPr>
          <a:xfrm>
            <a:off x="248574" y="870012"/>
            <a:ext cx="3666478" cy="48116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60881E7-9823-4C66-BA79-98B57B778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51" t="34951" r="34466" b="38123"/>
          <a:stretch/>
        </p:blipFill>
        <p:spPr>
          <a:xfrm>
            <a:off x="4314546" y="949911"/>
            <a:ext cx="6236093" cy="30095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2138C2-1324-4C3B-A9CD-3FD90E7051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88" t="28220" r="35631" b="46537"/>
          <a:stretch/>
        </p:blipFill>
        <p:spPr>
          <a:xfrm>
            <a:off x="4163626" y="4061533"/>
            <a:ext cx="5707660" cy="2796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9DCE4A-3495-44B2-86CB-BF5A1DBBEC7D}"/>
              </a:ext>
            </a:extLst>
          </p:cNvPr>
          <p:cNvSpPr txBox="1"/>
          <p:nvPr/>
        </p:nvSpPr>
        <p:spPr>
          <a:xfrm>
            <a:off x="523783" y="5681710"/>
            <a:ext cx="280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А.Грин</a:t>
            </a:r>
            <a:r>
              <a:rPr lang="ru-RU" dirty="0"/>
              <a:t> «Зеленая лампа»</a:t>
            </a:r>
          </a:p>
        </p:txBody>
      </p:sp>
    </p:spTree>
    <p:extLst>
      <p:ext uri="{BB962C8B-B14F-4D97-AF65-F5344CB8AC3E}">
        <p14:creationId xmlns:p14="http://schemas.microsoft.com/office/powerpoint/2010/main" val="2751774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24C5C1B-3071-4749-8A9C-54AC857AB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40" t="15663" r="34539" b="11326"/>
          <a:stretch/>
        </p:blipFill>
        <p:spPr>
          <a:xfrm>
            <a:off x="62144" y="337351"/>
            <a:ext cx="3977197" cy="50070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B3368FE-DABE-45FF-9E2F-19BB68ABF2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52" t="20582" r="34734" b="21812"/>
          <a:stretch/>
        </p:blipFill>
        <p:spPr>
          <a:xfrm>
            <a:off x="3996431" y="488272"/>
            <a:ext cx="4119239" cy="45223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817528F-7197-4C3D-94AB-EFF4F6B077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96" t="15276" r="35849" b="22071"/>
          <a:stretch/>
        </p:blipFill>
        <p:spPr>
          <a:xfrm>
            <a:off x="8220722" y="601052"/>
            <a:ext cx="3830918" cy="4522352"/>
          </a:xfrm>
          <a:prstGeom prst="rect">
            <a:avLst/>
          </a:prstGeom>
        </p:spPr>
      </p:pic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xmlns="" id="{50BB3620-0ABC-4044-9E9B-E629CA087B83}"/>
              </a:ext>
            </a:extLst>
          </p:cNvPr>
          <p:cNvSpPr/>
          <p:nvPr/>
        </p:nvSpPr>
        <p:spPr>
          <a:xfrm>
            <a:off x="9179510" y="5235252"/>
            <a:ext cx="233118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916CBA-EFE0-450B-8844-8E2ED1E95C34}"/>
              </a:ext>
            </a:extLst>
          </p:cNvPr>
          <p:cNvSpPr txBox="1"/>
          <p:nvPr/>
        </p:nvSpPr>
        <p:spPr>
          <a:xfrm>
            <a:off x="958788" y="5592932"/>
            <a:ext cx="10786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Назначение: помочь определить кульминационный момент, в результате которого </a:t>
            </a:r>
          </a:p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Происходят изменения в герое.</a:t>
            </a:r>
          </a:p>
        </p:txBody>
      </p:sp>
    </p:spTree>
    <p:extLst>
      <p:ext uri="{BB962C8B-B14F-4D97-AF65-F5344CB8AC3E}">
        <p14:creationId xmlns:p14="http://schemas.microsoft.com/office/powerpoint/2010/main" val="1316800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6C6514D-370C-4F64-B0CB-A9D3EB11F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508" y="453894"/>
            <a:ext cx="5998984" cy="5950212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F62F0E1-262E-4E35-9CE4-0F85A16C5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r>
              <a:rPr lang="ru-RU" dirty="0"/>
              <a:t>«Паспорт героя книги». </a:t>
            </a:r>
            <a:r>
              <a:rPr lang="ru-RU" dirty="0">
                <a:solidFill>
                  <a:srgbClr val="00B050"/>
                </a:solidFill>
              </a:rPr>
              <a:t>Назначение: помочь охарактеризовать героя ( для угадывания героя</a:t>
            </a:r>
            <a:r>
              <a:rPr lang="ru-RU" dirty="0"/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519F08-DF4F-4670-9D98-C4F3A62F6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34" t="24725" r="27840" b="8350"/>
          <a:stretch/>
        </p:blipFill>
        <p:spPr>
          <a:xfrm>
            <a:off x="450962" y="599023"/>
            <a:ext cx="5291091" cy="54383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21FB3F-A1C1-4CCF-8B06-792B2476F0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14" t="31864" r="50000" b="28542"/>
          <a:stretch/>
        </p:blipFill>
        <p:spPr>
          <a:xfrm>
            <a:off x="6492538" y="500502"/>
            <a:ext cx="3361970" cy="21716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8C51F0D-3D65-4B3D-B2D7-9DD33CD67D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71" t="65796" r="40946" b="20518"/>
          <a:stretch/>
        </p:blipFill>
        <p:spPr>
          <a:xfrm>
            <a:off x="6118765" y="2701785"/>
            <a:ext cx="5800225" cy="20038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5BE4B95-0E9E-4B50-8B70-0B293BB3C4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3" t="48673" r="32427" b="34498"/>
          <a:stretch/>
        </p:blipFill>
        <p:spPr>
          <a:xfrm>
            <a:off x="5998986" y="4735259"/>
            <a:ext cx="6039784" cy="206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5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C555AF29530654E801FC3465E7056C5" ma:contentTypeVersion="10" ma:contentTypeDescription="Создание документа." ma:contentTypeScope="" ma:versionID="43e09881568c6e1e28e940286de4744b">
  <xsd:schema xmlns:xsd="http://www.w3.org/2001/XMLSchema" xmlns:xs="http://www.w3.org/2001/XMLSchema" xmlns:p="http://schemas.microsoft.com/office/2006/metadata/properties" xmlns:ns2="1409b77c-5a02-4a04-a1c7-f1f6f1f7b2dc" targetNamespace="http://schemas.microsoft.com/office/2006/metadata/properties" ma:root="true" ma:fieldsID="277294c769607ca88e94c3083b7c6a4a" ns2:_="">
    <xsd:import namespace="1409b77c-5a02-4a04-a1c7-f1f6f1f7b2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9b77c-5a02-4a04-a1c7-f1f6f1f7b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970E2C-8D83-41C7-8EE2-761E54FD653F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1409b77c-5a02-4a04-a1c7-f1f6f1f7b2dc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01F2727-A090-4857-AD2E-7F65497F2C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D6FF16-EE56-4759-B84F-D2B90067C6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09b77c-5a02-4a04-a1c7-f1f6f1f7b2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805</Words>
  <Application>Microsoft Office PowerPoint</Application>
  <PresentationFormat>Произвольный</PresentationFormat>
  <Paragraphs>103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Минжасарова Айгуль Куанышевна</dc:creator>
  <cp:lastModifiedBy>User</cp:lastModifiedBy>
  <cp:revision>26</cp:revision>
  <dcterms:created xsi:type="dcterms:W3CDTF">2021-05-24T19:28:00Z</dcterms:created>
  <dcterms:modified xsi:type="dcterms:W3CDTF">2021-06-15T17:51:24Z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0x010100DC555AF29530654E801FC3465E7056C5</vt:lpwstr>
  </property>
</Properties>
</file>