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851" r:id="rId2"/>
  </p:sldMasterIdLst>
  <p:sldIdLst>
    <p:sldId id="256" r:id="rId3"/>
  </p:sldIdLst>
  <p:sldSz cx="30275213" cy="21383625"/>
  <p:notesSz cx="6858000" cy="9144000"/>
  <p:defaultTextStyle>
    <a:defPPr>
      <a:defRPr lang="en-US"/>
    </a:defPPr>
    <a:lvl1pPr marL="0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1pPr>
    <a:lvl2pPr marL="1239806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2pPr>
    <a:lvl3pPr marL="2479613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3pPr>
    <a:lvl4pPr marL="3719421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4pPr>
    <a:lvl5pPr marL="4959228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5pPr>
    <a:lvl6pPr marL="6199034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6pPr>
    <a:lvl7pPr marL="7438840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7pPr>
    <a:lvl8pPr marL="8678647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8pPr>
    <a:lvl9pPr marL="9918455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6735">
          <p15:clr>
            <a:srgbClr val="A4A3A4"/>
          </p15:clr>
        </p15:guide>
        <p15:guide id="2" pos="953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30" d="100"/>
          <a:sy n="30" d="100"/>
        </p:scale>
        <p:origin x="-456" y="66"/>
      </p:cViewPr>
      <p:guideLst>
        <p:guide orient="horz" pos="6735"/>
        <p:guide pos="95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D:\PISA\PISA%20&#1040;&#1085;&#1072;&#1083;&#1080;&#1079;%20&#1088;&#1077;&#1079;&#1091;&#1083;&#1100;&#1090;&#1072;&#1090;&#1086;&#1074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Сравнительный</a:t>
            </a:r>
            <a:r>
              <a:rPr lang="ru-RU" baseline="0"/>
              <a:t> анализ результатов за ноябрь и апрель месяцы 2020-2021гг</a:t>
            </a:r>
            <a:endParaRPr lang="ru-RU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Лист2!$B$2:$B$3</c:f>
              <c:strCache>
                <c:ptCount val="2"/>
                <c:pt idx="0">
                  <c:v> %       выполнения заданий в разрезе 6 уровней сформированности математической грамотности                                                         </c:v>
                </c:pt>
                <c:pt idx="1">
                  <c:v>Сәуір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Лист2!$A$4:$A$18</c:f>
              <c:numCache>
                <c:formatCode>General</c:formatCode>
                <c:ptCount val="15"/>
              </c:numCache>
            </c:numRef>
          </c:cat>
          <c:val>
            <c:numRef>
              <c:f>Лист2!$B$4:$B$18</c:f>
              <c:numCache>
                <c:formatCode>General</c:formatCode>
                <c:ptCount val="15"/>
                <c:pt idx="0">
                  <c:v>85</c:v>
                </c:pt>
                <c:pt idx="1">
                  <c:v>45</c:v>
                </c:pt>
                <c:pt idx="2">
                  <c:v>40</c:v>
                </c:pt>
                <c:pt idx="3">
                  <c:v>30</c:v>
                </c:pt>
                <c:pt idx="4">
                  <c:v>55</c:v>
                </c:pt>
                <c:pt idx="5">
                  <c:v>80</c:v>
                </c:pt>
                <c:pt idx="6">
                  <c:v>40</c:v>
                </c:pt>
                <c:pt idx="7">
                  <c:v>50</c:v>
                </c:pt>
                <c:pt idx="8">
                  <c:v>80</c:v>
                </c:pt>
                <c:pt idx="9">
                  <c:v>65</c:v>
                </c:pt>
                <c:pt idx="10">
                  <c:v>60</c:v>
                </c:pt>
                <c:pt idx="11">
                  <c:v>85</c:v>
                </c:pt>
                <c:pt idx="12">
                  <c:v>60</c:v>
                </c:pt>
                <c:pt idx="13">
                  <c:v>40</c:v>
                </c:pt>
                <c:pt idx="14">
                  <c:v>30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49D-4B37-A205-09B09EF2CBB3}"/>
            </c:ext>
          </c:extLst>
        </c:ser>
        <c:ser>
          <c:idx val="1"/>
          <c:order val="1"/>
          <c:tx>
            <c:strRef>
              <c:f>Лист2!$C$2:$C$3</c:f>
              <c:strCache>
                <c:ptCount val="2"/>
                <c:pt idx="0">
                  <c:v> %       выполнения заданий в разрезе 6 уровней сформированности математической грамотности                                                         </c:v>
                </c:pt>
                <c:pt idx="1">
                  <c:v>Қараша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Лист2!$A$4:$A$18</c:f>
              <c:numCache>
                <c:formatCode>General</c:formatCode>
                <c:ptCount val="15"/>
              </c:numCache>
            </c:numRef>
          </c:cat>
          <c:val>
            <c:numRef>
              <c:f>Лист2!$C$4:$C$18</c:f>
              <c:numCache>
                <c:formatCode>General</c:formatCode>
                <c:ptCount val="15"/>
                <c:pt idx="0">
                  <c:v>80</c:v>
                </c:pt>
                <c:pt idx="1">
                  <c:v>40</c:v>
                </c:pt>
                <c:pt idx="2">
                  <c:v>80</c:v>
                </c:pt>
                <c:pt idx="3">
                  <c:v>50</c:v>
                </c:pt>
                <c:pt idx="4">
                  <c:v>40</c:v>
                </c:pt>
                <c:pt idx="5">
                  <c:v>80</c:v>
                </c:pt>
                <c:pt idx="6">
                  <c:v>55</c:v>
                </c:pt>
                <c:pt idx="7">
                  <c:v>55</c:v>
                </c:pt>
                <c:pt idx="8">
                  <c:v>80</c:v>
                </c:pt>
                <c:pt idx="9">
                  <c:v>35</c:v>
                </c:pt>
                <c:pt idx="10">
                  <c:v>60</c:v>
                </c:pt>
                <c:pt idx="11">
                  <c:v>95</c:v>
                </c:pt>
                <c:pt idx="12">
                  <c:v>80</c:v>
                </c:pt>
                <c:pt idx="13">
                  <c:v>45</c:v>
                </c:pt>
                <c:pt idx="14">
                  <c:v>30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49D-4B37-A205-09B09EF2CB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3870976"/>
        <c:axId val="33872512"/>
      </c:barChart>
      <c:catAx>
        <c:axId val="33870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3872512"/>
        <c:crosses val="autoZero"/>
        <c:auto val="1"/>
        <c:lblAlgn val="ctr"/>
        <c:lblOffset val="100"/>
        <c:noMultiLvlLbl val="0"/>
      </c:catAx>
      <c:valAx>
        <c:axId val="338725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3870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4402" y="3506348"/>
            <a:ext cx="22706410" cy="7444669"/>
          </a:xfrm>
        </p:spPr>
        <p:txBody>
          <a:bodyPr anchor="b">
            <a:normAutofit/>
          </a:bodyPr>
          <a:lstStyle>
            <a:lvl1pPr algn="ctr">
              <a:defRPr sz="1986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11231357"/>
            <a:ext cx="22706410" cy="5162758"/>
          </a:xfrm>
        </p:spPr>
        <p:txBody>
          <a:bodyPr>
            <a:normAutofit/>
          </a:bodyPr>
          <a:lstStyle>
            <a:lvl1pPr marL="0" indent="0" algn="ctr">
              <a:buNone/>
              <a:defRPr sz="794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513721" indent="0" algn="ctr">
              <a:buNone/>
              <a:defRPr sz="9271"/>
            </a:lvl2pPr>
            <a:lvl3pPr marL="3027442" indent="0" algn="ctr">
              <a:buNone/>
              <a:defRPr sz="7947"/>
            </a:lvl3pPr>
            <a:lvl4pPr marL="4541163" indent="0" algn="ctr">
              <a:buNone/>
              <a:defRPr sz="6622"/>
            </a:lvl4pPr>
            <a:lvl5pPr marL="6054884" indent="0" algn="ctr">
              <a:buNone/>
              <a:defRPr sz="6622"/>
            </a:lvl5pPr>
            <a:lvl6pPr marL="7568605" indent="0" algn="ctr">
              <a:buNone/>
              <a:defRPr sz="6622"/>
            </a:lvl6pPr>
            <a:lvl7pPr marL="9082324" indent="0" algn="ctr">
              <a:buNone/>
              <a:defRPr sz="6622"/>
            </a:lvl7pPr>
            <a:lvl8pPr marL="10596045" indent="0" algn="ctr">
              <a:buNone/>
              <a:defRPr sz="6622"/>
            </a:lvl8pPr>
            <a:lvl9pPr marL="12109766" indent="0" algn="ctr">
              <a:buNone/>
              <a:defRPr sz="6622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16.06.2021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6672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16.06.2021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5555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2" y="1123636"/>
            <a:ext cx="6528093" cy="1812163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6" y="1123629"/>
            <a:ext cx="19205838" cy="1812163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16.06.2021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936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6990" y="6420114"/>
            <a:ext cx="30284321" cy="57023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8253" y="6754848"/>
            <a:ext cx="28486227" cy="5423381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18709" spc="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12379664"/>
            <a:ext cx="22706410" cy="4082330"/>
          </a:xfrm>
        </p:spPr>
        <p:txBody>
          <a:bodyPr>
            <a:normAutofit/>
          </a:bodyPr>
          <a:lstStyle>
            <a:lvl1pPr marL="0" indent="0" algn="ctr">
              <a:buNone/>
              <a:defRPr sz="6236"/>
            </a:lvl1pPr>
            <a:lvl2pPr marL="1425595" indent="0" algn="ctr">
              <a:buNone/>
              <a:defRPr sz="6236"/>
            </a:lvl2pPr>
            <a:lvl3pPr marL="2851191" indent="0" algn="ctr">
              <a:buNone/>
              <a:defRPr sz="6236"/>
            </a:lvl3pPr>
            <a:lvl4pPr marL="4276786" indent="0" algn="ctr">
              <a:buNone/>
              <a:defRPr sz="6236"/>
            </a:lvl4pPr>
            <a:lvl5pPr marL="5702381" indent="0" algn="ctr">
              <a:buNone/>
              <a:defRPr sz="6236"/>
            </a:lvl5pPr>
            <a:lvl6pPr marL="7127977" indent="0" algn="ctr">
              <a:buNone/>
              <a:defRPr sz="6236"/>
            </a:lvl6pPr>
            <a:lvl7pPr marL="8553572" indent="0" algn="ctr">
              <a:buNone/>
              <a:defRPr sz="6236"/>
            </a:lvl7pPr>
            <a:lvl8pPr marL="9979167" indent="0" algn="ctr">
              <a:buNone/>
              <a:defRPr sz="6236"/>
            </a:lvl8pPr>
            <a:lvl9pPr marL="11404763" indent="0" algn="ctr">
              <a:buNone/>
              <a:defRPr sz="6236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16.06.2021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08858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16.06.2021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19050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6990" y="6420114"/>
            <a:ext cx="30284321" cy="57023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8982" y="6887408"/>
            <a:ext cx="26112371" cy="5227108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18709" b="0" spc="0" baseline="0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8982" y="12423582"/>
            <a:ext cx="26112371" cy="3662590"/>
          </a:xfrm>
        </p:spPr>
        <p:txBody>
          <a:bodyPr anchor="t">
            <a:normAutofit/>
          </a:bodyPr>
          <a:lstStyle>
            <a:lvl1pPr marL="0" indent="0" algn="ctr">
              <a:buNone/>
              <a:defRPr sz="6236">
                <a:solidFill>
                  <a:schemeClr val="tx2"/>
                </a:solidFill>
              </a:defRPr>
            </a:lvl1pPr>
            <a:lvl2pPr marL="1425595" indent="0">
              <a:buNone/>
              <a:defRPr sz="5613">
                <a:solidFill>
                  <a:schemeClr val="tx1">
                    <a:tint val="75000"/>
                  </a:schemeClr>
                </a:solidFill>
              </a:defRPr>
            </a:lvl2pPr>
            <a:lvl3pPr marL="2851191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3pPr>
            <a:lvl4pPr marL="4276786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4pPr>
            <a:lvl5pPr marL="5702381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5pPr>
            <a:lvl6pPr marL="712797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6pPr>
            <a:lvl7pPr marL="8553572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7pPr>
            <a:lvl8pPr marL="997916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8pPr>
            <a:lvl9pPr marL="11404763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057592E-0C21-4F4D-BDD6-4B8FDF93DDFF}" type="datetimeFigureOut">
              <a:rPr lang="ru-RU" smtClean="0"/>
              <a:t>16.06.2021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80414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70631" y="6272530"/>
            <a:ext cx="12110085" cy="13115290"/>
          </a:xfrm>
        </p:spPr>
        <p:txBody>
          <a:bodyPr/>
          <a:lstStyle>
            <a:lvl1pPr>
              <a:defRPr sz="6860"/>
            </a:lvl1pPr>
            <a:lvl2pPr>
              <a:defRPr sz="6236"/>
            </a:lvl2pPr>
            <a:lvl3pPr>
              <a:defRPr sz="5613"/>
            </a:lvl3pPr>
            <a:lvl4pPr>
              <a:defRPr sz="4989"/>
            </a:lvl4pPr>
            <a:lvl5pPr>
              <a:defRPr sz="4989"/>
            </a:lvl5pPr>
            <a:lvl6pPr>
              <a:defRPr sz="4989"/>
            </a:lvl6pPr>
            <a:lvl7pPr>
              <a:defRPr sz="4989"/>
            </a:lvl7pPr>
            <a:lvl8pPr>
              <a:defRPr sz="4989"/>
            </a:lvl8pPr>
            <a:lvl9pPr>
              <a:defRPr sz="4989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94487" y="6272530"/>
            <a:ext cx="12110085" cy="13115290"/>
          </a:xfrm>
        </p:spPr>
        <p:txBody>
          <a:bodyPr/>
          <a:lstStyle>
            <a:lvl1pPr>
              <a:defRPr sz="6860"/>
            </a:lvl1pPr>
            <a:lvl2pPr>
              <a:defRPr sz="6236"/>
            </a:lvl2pPr>
            <a:lvl3pPr>
              <a:defRPr sz="5613"/>
            </a:lvl3pPr>
            <a:lvl4pPr>
              <a:defRPr sz="4989"/>
            </a:lvl4pPr>
            <a:lvl5pPr>
              <a:defRPr sz="4989"/>
            </a:lvl5pPr>
            <a:lvl6pPr>
              <a:defRPr sz="4989"/>
            </a:lvl6pPr>
            <a:lvl7pPr>
              <a:defRPr sz="4989"/>
            </a:lvl7pPr>
            <a:lvl8pPr>
              <a:defRPr sz="4989"/>
            </a:lvl8pPr>
            <a:lvl9pPr>
              <a:defRPr sz="4989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16.06.2021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834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0641" y="5966306"/>
            <a:ext cx="12110085" cy="2317008"/>
          </a:xfrm>
        </p:spPr>
        <p:txBody>
          <a:bodyPr anchor="ctr">
            <a:normAutofit/>
          </a:bodyPr>
          <a:lstStyle>
            <a:lvl1pPr marL="0" indent="0">
              <a:buNone/>
              <a:defRPr sz="6236" b="1"/>
            </a:lvl1pPr>
            <a:lvl2pPr marL="1425595" indent="0">
              <a:buNone/>
              <a:defRPr sz="6236" b="1"/>
            </a:lvl2pPr>
            <a:lvl3pPr marL="2851191" indent="0">
              <a:buNone/>
              <a:defRPr sz="5613" b="1"/>
            </a:lvl3pPr>
            <a:lvl4pPr marL="4276786" indent="0">
              <a:buNone/>
              <a:defRPr sz="4989" b="1"/>
            </a:lvl4pPr>
            <a:lvl5pPr marL="5702381" indent="0">
              <a:buNone/>
              <a:defRPr sz="4989" b="1"/>
            </a:lvl5pPr>
            <a:lvl6pPr marL="7127977" indent="0">
              <a:buNone/>
              <a:defRPr sz="4989" b="1"/>
            </a:lvl6pPr>
            <a:lvl7pPr marL="8553572" indent="0">
              <a:buNone/>
              <a:defRPr sz="4989" b="1"/>
            </a:lvl7pPr>
            <a:lvl8pPr marL="9979167" indent="0">
              <a:buNone/>
              <a:defRPr sz="4989" b="1"/>
            </a:lvl8pPr>
            <a:lvl9pPr marL="11404763" indent="0">
              <a:buNone/>
              <a:defRPr sz="4989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70641" y="8283320"/>
            <a:ext cx="12110085" cy="11119485"/>
          </a:xfrm>
        </p:spPr>
        <p:txBody>
          <a:bodyPr/>
          <a:lstStyle>
            <a:lvl1pPr>
              <a:defRPr sz="6860"/>
            </a:lvl1pPr>
            <a:lvl2pPr>
              <a:defRPr sz="6236"/>
            </a:lvl2pPr>
            <a:lvl3pPr>
              <a:defRPr sz="5613"/>
            </a:lvl3pPr>
            <a:lvl4pPr>
              <a:defRPr sz="4989"/>
            </a:lvl4pPr>
            <a:lvl5pPr>
              <a:defRPr sz="4989"/>
            </a:lvl5pPr>
            <a:lvl6pPr>
              <a:defRPr sz="4989"/>
            </a:lvl6pPr>
            <a:lvl7pPr>
              <a:defRPr sz="4989"/>
            </a:lvl7pPr>
            <a:lvl8pPr>
              <a:defRPr sz="4989"/>
            </a:lvl8pPr>
            <a:lvl9pPr>
              <a:defRPr sz="4989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893917" y="5966306"/>
            <a:ext cx="12110085" cy="2317008"/>
          </a:xfrm>
        </p:spPr>
        <p:txBody>
          <a:bodyPr anchor="ctr">
            <a:normAutofit/>
          </a:bodyPr>
          <a:lstStyle>
            <a:lvl1pPr marL="0" indent="0">
              <a:buNone/>
              <a:defRPr sz="6236" b="1"/>
            </a:lvl1pPr>
            <a:lvl2pPr marL="1425595" indent="0">
              <a:buNone/>
              <a:defRPr sz="6236" b="1"/>
            </a:lvl2pPr>
            <a:lvl3pPr marL="2851191" indent="0">
              <a:buNone/>
              <a:defRPr sz="5613" b="1"/>
            </a:lvl3pPr>
            <a:lvl4pPr marL="4276786" indent="0">
              <a:buNone/>
              <a:defRPr sz="4989" b="1"/>
            </a:lvl4pPr>
            <a:lvl5pPr marL="5702381" indent="0">
              <a:buNone/>
              <a:defRPr sz="4989" b="1"/>
            </a:lvl5pPr>
            <a:lvl6pPr marL="7127977" indent="0">
              <a:buNone/>
              <a:defRPr sz="4989" b="1"/>
            </a:lvl6pPr>
            <a:lvl7pPr marL="8553572" indent="0">
              <a:buNone/>
              <a:defRPr sz="4989" b="1"/>
            </a:lvl7pPr>
            <a:lvl8pPr marL="9979167" indent="0">
              <a:buNone/>
              <a:defRPr sz="4989" b="1"/>
            </a:lvl8pPr>
            <a:lvl9pPr marL="11404763" indent="0">
              <a:buNone/>
              <a:defRPr sz="4989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893917" y="8283314"/>
            <a:ext cx="12110085" cy="11119485"/>
          </a:xfrm>
        </p:spPr>
        <p:txBody>
          <a:bodyPr/>
          <a:lstStyle>
            <a:lvl1pPr>
              <a:defRPr sz="6860"/>
            </a:lvl1pPr>
            <a:lvl2pPr>
              <a:defRPr sz="6236"/>
            </a:lvl2pPr>
            <a:lvl3pPr>
              <a:defRPr sz="5613"/>
            </a:lvl3pPr>
            <a:lvl4pPr>
              <a:defRPr sz="4989"/>
            </a:lvl4pPr>
            <a:lvl5pPr>
              <a:defRPr sz="4989"/>
            </a:lvl5pPr>
            <a:lvl6pPr>
              <a:defRPr sz="4989"/>
            </a:lvl6pPr>
            <a:lvl7pPr>
              <a:defRPr sz="4989"/>
            </a:lvl7pPr>
            <a:lvl8pPr>
              <a:defRPr sz="4989"/>
            </a:lvl8pPr>
            <a:lvl9pPr>
              <a:defRPr sz="4989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16.06.2021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90003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16.06.2021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53629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16.06.2021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95022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0641" y="6700203"/>
            <a:ext cx="15137607" cy="11974830"/>
          </a:xfrm>
        </p:spPr>
        <p:txBody>
          <a:bodyPr/>
          <a:lstStyle>
            <a:lvl1pPr>
              <a:defRPr sz="6860"/>
            </a:lvl1pPr>
            <a:lvl2pPr>
              <a:defRPr sz="6236"/>
            </a:lvl2pPr>
            <a:lvl3pPr>
              <a:defRPr sz="5613"/>
            </a:lvl3pPr>
            <a:lvl4pPr>
              <a:defRPr sz="4989"/>
            </a:lvl4pPr>
            <a:lvl5pPr>
              <a:defRPr sz="4989"/>
            </a:lvl5pPr>
            <a:lvl6pPr>
              <a:defRPr sz="4989"/>
            </a:lvl6pPr>
            <a:lvl7pPr>
              <a:defRPr sz="4989"/>
            </a:lvl7pPr>
            <a:lvl8pPr>
              <a:defRPr sz="4989"/>
            </a:lvl8pPr>
            <a:lvl9pPr>
              <a:defRPr sz="4989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509925" y="6695985"/>
            <a:ext cx="8477060" cy="10702161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5301"/>
            </a:lvl1pPr>
            <a:lvl2pPr marL="1425595" indent="0">
              <a:buNone/>
              <a:defRPr sz="3742"/>
            </a:lvl2pPr>
            <a:lvl3pPr marL="2851191" indent="0">
              <a:buNone/>
              <a:defRPr sz="3118"/>
            </a:lvl3pPr>
            <a:lvl4pPr marL="4276786" indent="0">
              <a:buNone/>
              <a:defRPr sz="2806"/>
            </a:lvl4pPr>
            <a:lvl5pPr marL="5702381" indent="0">
              <a:buNone/>
              <a:defRPr sz="2806"/>
            </a:lvl5pPr>
            <a:lvl6pPr marL="7127977" indent="0">
              <a:buNone/>
              <a:defRPr sz="2806"/>
            </a:lvl6pPr>
            <a:lvl7pPr marL="8553572" indent="0">
              <a:buNone/>
              <a:defRPr sz="2806"/>
            </a:lvl7pPr>
            <a:lvl8pPr marL="9979167" indent="0">
              <a:buNone/>
              <a:defRPr sz="2806"/>
            </a:lvl8pPr>
            <a:lvl9pPr marL="11404763" indent="0">
              <a:buNone/>
              <a:defRPr sz="280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16.06.2021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8555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16.06.2021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3820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70641" y="6895561"/>
            <a:ext cx="15743111" cy="1197483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9978">
                <a:solidFill>
                  <a:schemeClr val="tx1">
                    <a:lumMod val="50000"/>
                  </a:schemeClr>
                </a:solidFill>
              </a:defRPr>
            </a:lvl1pPr>
            <a:lvl2pPr marL="1425595" indent="0">
              <a:buNone/>
              <a:defRPr sz="8731"/>
            </a:lvl2pPr>
            <a:lvl3pPr marL="2851191" indent="0">
              <a:buNone/>
              <a:defRPr sz="7483"/>
            </a:lvl3pPr>
            <a:lvl4pPr marL="4276786" indent="0">
              <a:buNone/>
              <a:defRPr sz="6236"/>
            </a:lvl4pPr>
            <a:lvl5pPr marL="5702381" indent="0">
              <a:buNone/>
              <a:defRPr sz="6236"/>
            </a:lvl5pPr>
            <a:lvl6pPr marL="7127977" indent="0">
              <a:buNone/>
              <a:defRPr sz="6236"/>
            </a:lvl6pPr>
            <a:lvl7pPr marL="8553572" indent="0">
              <a:buNone/>
              <a:defRPr sz="6236"/>
            </a:lvl7pPr>
            <a:lvl8pPr marL="9979167" indent="0">
              <a:buNone/>
              <a:defRPr sz="6236"/>
            </a:lvl8pPr>
            <a:lvl9pPr marL="11404763" indent="0">
              <a:buNone/>
              <a:defRPr sz="6236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86029" y="6705756"/>
            <a:ext cx="8477060" cy="10691813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5301"/>
            </a:lvl1pPr>
            <a:lvl2pPr marL="1425595" indent="0">
              <a:buNone/>
              <a:defRPr sz="3742"/>
            </a:lvl2pPr>
            <a:lvl3pPr marL="2851191" indent="0">
              <a:buNone/>
              <a:defRPr sz="3118"/>
            </a:lvl3pPr>
            <a:lvl4pPr marL="4276786" indent="0">
              <a:buNone/>
              <a:defRPr sz="2806"/>
            </a:lvl4pPr>
            <a:lvl5pPr marL="5702381" indent="0">
              <a:buNone/>
              <a:defRPr sz="2806"/>
            </a:lvl5pPr>
            <a:lvl6pPr marL="7127977" indent="0">
              <a:buNone/>
              <a:defRPr sz="2806"/>
            </a:lvl6pPr>
            <a:lvl7pPr marL="8553572" indent="0">
              <a:buNone/>
              <a:defRPr sz="2806"/>
            </a:lvl7pPr>
            <a:lvl8pPr marL="9979167" indent="0">
              <a:buNone/>
              <a:defRPr sz="2806"/>
            </a:lvl8pPr>
            <a:lvl9pPr marL="11404763" indent="0">
              <a:buNone/>
              <a:defRPr sz="280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16.06.2021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11537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16.06.2021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96121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396784" y="0"/>
            <a:ext cx="6811923" cy="213836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2747692" y="1900767"/>
            <a:ext cx="5965598" cy="1758209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1" y="1900767"/>
            <a:ext cx="19799301" cy="1758209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081423" y="20026820"/>
            <a:ext cx="6811913" cy="1138480"/>
          </a:xfrm>
        </p:spPr>
        <p:txBody>
          <a:bodyPr/>
          <a:lstStyle/>
          <a:p>
            <a:fld id="{0057592E-0C21-4F4D-BDD6-4B8FDF93DDFF}" type="datetimeFigureOut">
              <a:rPr lang="ru-RU" smtClean="0"/>
              <a:t>16.06.2021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76913" y="20026820"/>
            <a:ext cx="10627288" cy="113848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047023" y="20026820"/>
            <a:ext cx="2184620" cy="1138480"/>
          </a:xfrm>
        </p:spPr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6656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5" y="5339435"/>
            <a:ext cx="26112372" cy="8890225"/>
          </a:xfrm>
        </p:spPr>
        <p:txBody>
          <a:bodyPr anchor="b">
            <a:normAutofit/>
          </a:bodyPr>
          <a:lstStyle>
            <a:lvl1pPr>
              <a:defRPr sz="19865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5" y="14195365"/>
            <a:ext cx="26112372" cy="4677667"/>
          </a:xfrm>
        </p:spPr>
        <p:txBody>
          <a:bodyPr anchor="t">
            <a:normAutofit/>
          </a:bodyPr>
          <a:lstStyle>
            <a:lvl1pPr marL="0" indent="0">
              <a:buNone/>
              <a:defRPr sz="794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513721" indent="0">
              <a:buNone/>
              <a:defRPr sz="5959">
                <a:solidFill>
                  <a:schemeClr val="tx1">
                    <a:tint val="75000"/>
                  </a:schemeClr>
                </a:solidFill>
              </a:defRPr>
            </a:lvl2pPr>
            <a:lvl3pPr marL="3027442" indent="0">
              <a:buNone/>
              <a:defRPr sz="5298">
                <a:solidFill>
                  <a:schemeClr val="tx1">
                    <a:tint val="75000"/>
                  </a:schemeClr>
                </a:solidFill>
              </a:defRPr>
            </a:lvl3pPr>
            <a:lvl4pPr marL="4541163" indent="0">
              <a:buNone/>
              <a:defRPr sz="4635">
                <a:solidFill>
                  <a:schemeClr val="tx1">
                    <a:tint val="75000"/>
                  </a:schemeClr>
                </a:solidFill>
              </a:defRPr>
            </a:lvl4pPr>
            <a:lvl5pPr marL="6054884" indent="0">
              <a:buNone/>
              <a:defRPr sz="4635">
                <a:solidFill>
                  <a:schemeClr val="tx1">
                    <a:tint val="75000"/>
                  </a:schemeClr>
                </a:solidFill>
              </a:defRPr>
            </a:lvl5pPr>
            <a:lvl6pPr marL="7568605" indent="0">
              <a:buNone/>
              <a:defRPr sz="4635">
                <a:solidFill>
                  <a:schemeClr val="tx1">
                    <a:tint val="75000"/>
                  </a:schemeClr>
                </a:solidFill>
              </a:defRPr>
            </a:lvl6pPr>
            <a:lvl7pPr marL="9082324" indent="0">
              <a:buNone/>
              <a:defRPr sz="4635">
                <a:solidFill>
                  <a:schemeClr val="tx1">
                    <a:tint val="75000"/>
                  </a:schemeClr>
                </a:solidFill>
              </a:defRPr>
            </a:lvl7pPr>
            <a:lvl8pPr marL="10596045" indent="0">
              <a:buNone/>
              <a:defRPr sz="4635">
                <a:solidFill>
                  <a:schemeClr val="tx1">
                    <a:tint val="75000"/>
                  </a:schemeClr>
                </a:solidFill>
              </a:defRPr>
            </a:lvl8pPr>
            <a:lvl9pPr marL="12109766" indent="0">
              <a:buNone/>
              <a:defRPr sz="463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16.06.2021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9605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98622" y="5702302"/>
            <a:ext cx="12866966" cy="1356771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7" y="5702302"/>
            <a:ext cx="12866966" cy="1356771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16.06.2021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666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98622" y="5244109"/>
            <a:ext cx="12803892" cy="2574576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7947" b="1"/>
            </a:lvl1pPr>
            <a:lvl2pPr marL="1513721" indent="0">
              <a:buNone/>
              <a:defRPr sz="6622" b="1"/>
            </a:lvl2pPr>
            <a:lvl3pPr marL="3027442" indent="0">
              <a:buNone/>
              <a:defRPr sz="5959" b="1"/>
            </a:lvl3pPr>
            <a:lvl4pPr marL="4541163" indent="0">
              <a:buNone/>
              <a:defRPr sz="5298" b="1"/>
            </a:lvl4pPr>
            <a:lvl5pPr marL="6054884" indent="0">
              <a:buNone/>
              <a:defRPr sz="5298" b="1"/>
            </a:lvl5pPr>
            <a:lvl6pPr marL="7568605" indent="0">
              <a:buNone/>
              <a:defRPr sz="5298" b="1"/>
            </a:lvl6pPr>
            <a:lvl7pPr marL="9082324" indent="0">
              <a:buNone/>
              <a:defRPr sz="5298" b="1"/>
            </a:lvl7pPr>
            <a:lvl8pPr marL="10596045" indent="0">
              <a:buNone/>
              <a:defRPr sz="5298" b="1"/>
            </a:lvl8pPr>
            <a:lvl9pPr marL="12109766" indent="0">
              <a:buNone/>
              <a:defRPr sz="5298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98622" y="7818688"/>
            <a:ext cx="12803892" cy="114760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32" y="5244111"/>
            <a:ext cx="12866967" cy="257457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7947" b="1"/>
            </a:lvl1pPr>
            <a:lvl2pPr marL="1513721" indent="0">
              <a:buNone/>
              <a:defRPr sz="6622" b="1"/>
            </a:lvl2pPr>
            <a:lvl3pPr marL="3027442" indent="0">
              <a:buNone/>
              <a:defRPr sz="5959" b="1"/>
            </a:lvl3pPr>
            <a:lvl4pPr marL="4541163" indent="0">
              <a:buNone/>
              <a:defRPr sz="5298" b="1"/>
            </a:lvl4pPr>
            <a:lvl5pPr marL="6054884" indent="0">
              <a:buNone/>
              <a:defRPr sz="5298" b="1"/>
            </a:lvl5pPr>
            <a:lvl6pPr marL="7568605" indent="0">
              <a:buNone/>
              <a:defRPr sz="5298" b="1"/>
            </a:lvl6pPr>
            <a:lvl7pPr marL="9082324" indent="0">
              <a:buNone/>
              <a:defRPr sz="5298" b="1"/>
            </a:lvl7pPr>
            <a:lvl8pPr marL="10596045" indent="0">
              <a:buNone/>
              <a:defRPr sz="5298" b="1"/>
            </a:lvl8pPr>
            <a:lvl9pPr marL="12109766" indent="0">
              <a:buNone/>
              <a:defRPr sz="5298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32" y="7818688"/>
            <a:ext cx="12866967" cy="114760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16.06.2021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428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16.06.2021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942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16.06.2021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63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8989" y="1425577"/>
            <a:ext cx="9763756" cy="4989504"/>
          </a:xfrm>
        </p:spPr>
        <p:txBody>
          <a:bodyPr anchor="b">
            <a:normAutofit/>
          </a:bodyPr>
          <a:lstStyle>
            <a:lvl1pPr>
              <a:defRPr sz="10594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6966" y="3088746"/>
            <a:ext cx="15326826" cy="15206133"/>
          </a:xfrm>
        </p:spPr>
        <p:txBody>
          <a:bodyPr/>
          <a:lstStyle>
            <a:lvl1pPr>
              <a:defRPr sz="10594"/>
            </a:lvl1pPr>
            <a:lvl2pPr>
              <a:defRPr sz="9271"/>
            </a:lvl2pPr>
            <a:lvl3pPr>
              <a:defRPr sz="7947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8989" y="6415086"/>
            <a:ext cx="9763756" cy="11879794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5298"/>
            </a:lvl1pPr>
            <a:lvl2pPr marL="1513721" indent="0">
              <a:buNone/>
              <a:defRPr sz="3973"/>
            </a:lvl2pPr>
            <a:lvl3pPr marL="3027442" indent="0">
              <a:buNone/>
              <a:defRPr sz="3312"/>
            </a:lvl3pPr>
            <a:lvl4pPr marL="4541163" indent="0">
              <a:buNone/>
              <a:defRPr sz="2980"/>
            </a:lvl4pPr>
            <a:lvl5pPr marL="6054884" indent="0">
              <a:buNone/>
              <a:defRPr sz="2980"/>
            </a:lvl5pPr>
            <a:lvl6pPr marL="7568605" indent="0">
              <a:buNone/>
              <a:defRPr sz="2980"/>
            </a:lvl6pPr>
            <a:lvl7pPr marL="9082324" indent="0">
              <a:buNone/>
              <a:defRPr sz="2980"/>
            </a:lvl7pPr>
            <a:lvl8pPr marL="10596045" indent="0">
              <a:buNone/>
              <a:defRPr sz="2980"/>
            </a:lvl8pPr>
            <a:lvl9pPr marL="12109766" indent="0">
              <a:buNone/>
              <a:defRPr sz="298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16.06.2021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9110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8989" y="1425575"/>
            <a:ext cx="9763756" cy="4989512"/>
          </a:xfrm>
        </p:spPr>
        <p:txBody>
          <a:bodyPr anchor="b">
            <a:normAutofit/>
          </a:bodyPr>
          <a:lstStyle>
            <a:lvl1pPr>
              <a:defRPr sz="10594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866966" y="3088746"/>
            <a:ext cx="15326826" cy="15206133"/>
          </a:xfrm>
        </p:spPr>
        <p:txBody>
          <a:bodyPr/>
          <a:lstStyle>
            <a:lvl1pPr marL="0" indent="0">
              <a:buNone/>
              <a:defRPr sz="10594"/>
            </a:lvl1pPr>
            <a:lvl2pPr marL="1513721" indent="0">
              <a:buNone/>
              <a:defRPr sz="9271"/>
            </a:lvl2pPr>
            <a:lvl3pPr marL="3027442" indent="0">
              <a:buNone/>
              <a:defRPr sz="7947"/>
            </a:lvl3pPr>
            <a:lvl4pPr marL="4541163" indent="0">
              <a:buNone/>
              <a:defRPr sz="6622"/>
            </a:lvl4pPr>
            <a:lvl5pPr marL="6054884" indent="0">
              <a:buNone/>
              <a:defRPr sz="6622"/>
            </a:lvl5pPr>
            <a:lvl6pPr marL="7568605" indent="0">
              <a:buNone/>
              <a:defRPr sz="6622"/>
            </a:lvl6pPr>
            <a:lvl7pPr marL="9082324" indent="0">
              <a:buNone/>
              <a:defRPr sz="6622"/>
            </a:lvl7pPr>
            <a:lvl8pPr marL="10596045" indent="0">
              <a:buNone/>
              <a:defRPr sz="6622"/>
            </a:lvl8pPr>
            <a:lvl9pPr marL="12109766" indent="0">
              <a:buNone/>
              <a:defRPr sz="6622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8989" y="6415088"/>
            <a:ext cx="9763756" cy="11879792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5298"/>
            </a:lvl1pPr>
            <a:lvl2pPr marL="1513721" indent="0">
              <a:buNone/>
              <a:defRPr sz="3973"/>
            </a:lvl2pPr>
            <a:lvl3pPr marL="3027442" indent="0">
              <a:buNone/>
              <a:defRPr sz="3312"/>
            </a:lvl3pPr>
            <a:lvl4pPr marL="4541163" indent="0">
              <a:buNone/>
              <a:defRPr sz="2980"/>
            </a:lvl4pPr>
            <a:lvl5pPr marL="6054884" indent="0">
              <a:buNone/>
              <a:defRPr sz="2980"/>
            </a:lvl5pPr>
            <a:lvl6pPr marL="7568605" indent="0">
              <a:buNone/>
              <a:defRPr sz="2980"/>
            </a:lvl6pPr>
            <a:lvl7pPr marL="9082324" indent="0">
              <a:buNone/>
              <a:defRPr sz="2980"/>
            </a:lvl7pPr>
            <a:lvl8pPr marL="10596045" indent="0">
              <a:buNone/>
              <a:defRPr sz="2980"/>
            </a:lvl8pPr>
            <a:lvl9pPr marL="12109766" indent="0">
              <a:buNone/>
              <a:defRPr sz="298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16.06.2021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74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98622" y="1140461"/>
            <a:ext cx="26112372" cy="4133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98622" y="5702302"/>
            <a:ext cx="26112372" cy="135677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19819460"/>
            <a:ext cx="6811923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4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057592E-0C21-4F4D-BDD6-4B8FDF93DDFF}" type="datetimeFigureOut">
              <a:rPr lang="ru-RU" smtClean="0"/>
              <a:t>16.06.2021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19819460"/>
            <a:ext cx="1021788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4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99070" y="19819460"/>
            <a:ext cx="6811923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4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6374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3027442" rtl="0" eaLnBrk="1" latinLnBrk="0" hangingPunct="1">
        <a:lnSpc>
          <a:spcPct val="90000"/>
        </a:lnSpc>
        <a:spcBef>
          <a:spcPct val="0"/>
        </a:spcBef>
        <a:buNone/>
        <a:defRPr sz="1456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60" indent="-756860" algn="l" defTabSz="3027442" rtl="0" eaLnBrk="1" latinLnBrk="0" hangingPunct="1">
        <a:lnSpc>
          <a:spcPct val="90000"/>
        </a:lnSpc>
        <a:spcBef>
          <a:spcPts val="3312"/>
        </a:spcBef>
        <a:buFont typeface="Wingdings 2" pitchFamily="18" charset="2"/>
        <a:buChar char="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581" indent="-756860" algn="l" defTabSz="3027442" rtl="0" eaLnBrk="1" latinLnBrk="0" hangingPunct="1">
        <a:lnSpc>
          <a:spcPct val="90000"/>
        </a:lnSpc>
        <a:spcBef>
          <a:spcPts val="1655"/>
        </a:spcBef>
        <a:buFont typeface="Wingdings 2" pitchFamily="18" charset="2"/>
        <a:buChar char=""/>
        <a:defRPr sz="7947" kern="1200">
          <a:solidFill>
            <a:schemeClr val="tx1"/>
          </a:solidFill>
          <a:latin typeface="+mn-lt"/>
          <a:ea typeface="+mn-ea"/>
          <a:cs typeface="+mn-cs"/>
        </a:defRPr>
      </a:lvl2pPr>
      <a:lvl3pPr marL="3784302" indent="-756860" algn="l" defTabSz="3027442" rtl="0" eaLnBrk="1" latinLnBrk="0" hangingPunct="1">
        <a:lnSpc>
          <a:spcPct val="90000"/>
        </a:lnSpc>
        <a:spcBef>
          <a:spcPts val="1655"/>
        </a:spcBef>
        <a:buFont typeface="Wingdings 2" pitchFamily="18" charset="2"/>
        <a:buChar char="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023" indent="-756860" algn="l" defTabSz="3027442" rtl="0" eaLnBrk="1" latinLnBrk="0" hangingPunct="1">
        <a:lnSpc>
          <a:spcPct val="90000"/>
        </a:lnSpc>
        <a:spcBef>
          <a:spcPts val="1655"/>
        </a:spcBef>
        <a:buFont typeface="Wingdings 2" pitchFamily="18" charset="2"/>
        <a:buChar char=""/>
        <a:defRPr sz="5959" kern="1200">
          <a:solidFill>
            <a:schemeClr val="tx1"/>
          </a:solidFill>
          <a:latin typeface="+mn-lt"/>
          <a:ea typeface="+mn-ea"/>
          <a:cs typeface="+mn-cs"/>
        </a:defRPr>
      </a:lvl4pPr>
      <a:lvl5pPr marL="6811744" indent="-756860" algn="l" defTabSz="3027442" rtl="0" eaLnBrk="1" latinLnBrk="0" hangingPunct="1">
        <a:lnSpc>
          <a:spcPct val="90000"/>
        </a:lnSpc>
        <a:spcBef>
          <a:spcPts val="1655"/>
        </a:spcBef>
        <a:buFont typeface="Wingdings 2" pitchFamily="18" charset="2"/>
        <a:buChar char=""/>
        <a:defRPr sz="5959" kern="1200">
          <a:solidFill>
            <a:schemeClr val="tx1"/>
          </a:solidFill>
          <a:latin typeface="+mn-lt"/>
          <a:ea typeface="+mn-ea"/>
          <a:cs typeface="+mn-cs"/>
        </a:defRPr>
      </a:lvl5pPr>
      <a:lvl6pPr marL="8325465" indent="-756860" algn="l" defTabSz="3027442" rtl="0" eaLnBrk="1" latinLnBrk="0" hangingPunct="1">
        <a:spcBef>
          <a:spcPct val="20000"/>
        </a:spcBef>
        <a:buFont typeface="Wingdings 2" pitchFamily="18" charset="2"/>
        <a:buChar char=""/>
        <a:defRPr sz="5959" kern="1200">
          <a:solidFill>
            <a:schemeClr val="tx1"/>
          </a:solidFill>
          <a:latin typeface="+mn-lt"/>
          <a:ea typeface="+mn-ea"/>
          <a:cs typeface="+mn-cs"/>
        </a:defRPr>
      </a:lvl6pPr>
      <a:lvl7pPr marL="9839186" indent="-756860" algn="l" defTabSz="3027442" rtl="0" eaLnBrk="1" latinLnBrk="0" hangingPunct="1">
        <a:spcBef>
          <a:spcPct val="20000"/>
        </a:spcBef>
        <a:buFont typeface="Wingdings 2" pitchFamily="18" charset="2"/>
        <a:buChar char=""/>
        <a:defRPr sz="5959" kern="1200">
          <a:solidFill>
            <a:schemeClr val="tx1"/>
          </a:solidFill>
          <a:latin typeface="+mn-lt"/>
          <a:ea typeface="+mn-ea"/>
          <a:cs typeface="+mn-cs"/>
        </a:defRPr>
      </a:lvl7pPr>
      <a:lvl8pPr marL="11352907" indent="-756860" algn="l" defTabSz="3027442" rtl="0" eaLnBrk="1" latinLnBrk="0" hangingPunct="1">
        <a:spcBef>
          <a:spcPct val="20000"/>
        </a:spcBef>
        <a:buFont typeface="Wingdings 2" pitchFamily="18" charset="2"/>
        <a:buChar char=""/>
        <a:defRPr sz="5959" kern="1200">
          <a:solidFill>
            <a:schemeClr val="tx1"/>
          </a:solidFill>
          <a:latin typeface="+mn-lt"/>
          <a:ea typeface="+mn-ea"/>
          <a:cs typeface="+mn-cs"/>
        </a:defRPr>
      </a:lvl8pPr>
      <a:lvl9pPr marL="12866628" indent="-756860" algn="l" defTabSz="3027442" rtl="0" eaLnBrk="1" latinLnBrk="0" hangingPunct="1">
        <a:spcBef>
          <a:spcPct val="20000"/>
        </a:spcBef>
        <a:buFont typeface="Wingdings 2" pitchFamily="18" charset="2"/>
        <a:buChar char=""/>
        <a:defRPr sz="595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1pPr>
      <a:lvl2pPr marL="1513721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2pPr>
      <a:lvl3pPr marL="3027442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3pPr>
      <a:lvl4pPr marL="4541163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4pPr>
      <a:lvl5pPr marL="6054884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5pPr>
      <a:lvl6pPr marL="7568605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6pPr>
      <a:lvl7pPr marL="9082324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7pPr>
      <a:lvl8pPr marL="10596045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8pPr>
      <a:lvl9pPr marL="12109766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99" y="549119"/>
            <a:ext cx="30267644" cy="513206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8055" y="886076"/>
            <a:ext cx="25733931" cy="47043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8055" y="6272530"/>
            <a:ext cx="25733931" cy="131152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56594" y="20026820"/>
            <a:ext cx="8592025" cy="1138480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3274">
                <a:solidFill>
                  <a:schemeClr val="tx1"/>
                </a:solidFill>
              </a:defRPr>
            </a:lvl1pPr>
          </a:lstStyle>
          <a:p>
            <a:fld id="{0057592E-0C21-4F4D-BDD6-4B8FDF93DDFF}" type="datetimeFigureOut">
              <a:rPr lang="ru-RU" smtClean="0"/>
              <a:t>16.06.2021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876141" y="20026820"/>
            <a:ext cx="13444482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274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365359" y="20026820"/>
            <a:ext cx="2349766" cy="1138480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3742" b="0">
                <a:solidFill>
                  <a:schemeClr val="tx1"/>
                </a:solidFill>
              </a:defRPr>
            </a:lvl1pPr>
          </a:lstStyle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05728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</p:sldLayoutIdLst>
  <p:txStyles>
    <p:titleStyle>
      <a:lvl1pPr algn="l" defTabSz="2851191" rtl="0" eaLnBrk="1" latinLnBrk="0" hangingPunct="1">
        <a:lnSpc>
          <a:spcPct val="85000"/>
        </a:lnSpc>
        <a:spcBef>
          <a:spcPct val="0"/>
        </a:spcBef>
        <a:buNone/>
        <a:defRPr sz="12472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570238" indent="-570238" algn="l" defTabSz="2851191" rtl="0" eaLnBrk="1" latinLnBrk="0" hangingPunct="1">
        <a:lnSpc>
          <a:spcPct val="90000"/>
        </a:lnSpc>
        <a:spcBef>
          <a:spcPts val="3742"/>
        </a:spcBef>
        <a:spcAft>
          <a:spcPts val="624"/>
        </a:spcAft>
        <a:buClr>
          <a:schemeClr val="tx1"/>
        </a:buClr>
        <a:buFont typeface="Wingdings" pitchFamily="2" charset="2"/>
        <a:buChar char=""/>
        <a:defRPr sz="6860" kern="1200">
          <a:solidFill>
            <a:schemeClr val="tx1"/>
          </a:solidFill>
          <a:latin typeface="+mn-lt"/>
          <a:ea typeface="+mn-ea"/>
          <a:cs typeface="+mn-cs"/>
        </a:defRPr>
      </a:lvl1pPr>
      <a:lvl2pPr marL="1283036" indent="-570238" algn="l" defTabSz="2851191" rtl="0" eaLnBrk="1" latinLnBrk="0" hangingPunct="1">
        <a:lnSpc>
          <a:spcPct val="90000"/>
        </a:lnSpc>
        <a:spcBef>
          <a:spcPts val="624"/>
        </a:spcBef>
        <a:spcAft>
          <a:spcPts val="1247"/>
        </a:spcAft>
        <a:buClr>
          <a:schemeClr val="tx1"/>
        </a:buClr>
        <a:buFont typeface="Wingdings" pitchFamily="2" charset="2"/>
        <a:buChar char=""/>
        <a:defRPr sz="6236" kern="1200">
          <a:solidFill>
            <a:schemeClr val="tx1"/>
          </a:solidFill>
          <a:latin typeface="+mn-lt"/>
          <a:ea typeface="+mn-ea"/>
          <a:cs typeface="+mn-cs"/>
        </a:defRPr>
      </a:lvl2pPr>
      <a:lvl3pPr marL="1995833" indent="-570238" algn="l" defTabSz="2851191" rtl="0" eaLnBrk="1" latinLnBrk="0" hangingPunct="1">
        <a:lnSpc>
          <a:spcPct val="90000"/>
        </a:lnSpc>
        <a:spcBef>
          <a:spcPts val="624"/>
        </a:spcBef>
        <a:spcAft>
          <a:spcPts val="1247"/>
        </a:spcAft>
        <a:buClr>
          <a:schemeClr val="tx1"/>
        </a:buClr>
        <a:buFont typeface="Wingdings" pitchFamily="2" charset="2"/>
        <a:buChar char=""/>
        <a:defRPr sz="5613" kern="1200">
          <a:solidFill>
            <a:schemeClr val="tx1"/>
          </a:solidFill>
          <a:latin typeface="+mn-lt"/>
          <a:ea typeface="+mn-ea"/>
          <a:cs typeface="+mn-cs"/>
        </a:defRPr>
      </a:lvl3pPr>
      <a:lvl4pPr marL="2708631" indent="-570238" algn="l" defTabSz="2851191" rtl="0" eaLnBrk="1" latinLnBrk="0" hangingPunct="1">
        <a:lnSpc>
          <a:spcPct val="90000"/>
        </a:lnSpc>
        <a:spcBef>
          <a:spcPts val="624"/>
        </a:spcBef>
        <a:spcAft>
          <a:spcPts val="1247"/>
        </a:spcAft>
        <a:buClr>
          <a:schemeClr val="tx1"/>
        </a:buClr>
        <a:buFont typeface="Wingdings" pitchFamily="2" charset="2"/>
        <a:buChar char=""/>
        <a:defRPr sz="4989" kern="1200">
          <a:solidFill>
            <a:schemeClr val="tx1"/>
          </a:solidFill>
          <a:latin typeface="+mn-lt"/>
          <a:ea typeface="+mn-ea"/>
          <a:cs typeface="+mn-cs"/>
        </a:defRPr>
      </a:lvl4pPr>
      <a:lvl5pPr marL="3421429" indent="-570238" algn="l" defTabSz="2851191" rtl="0" eaLnBrk="1" latinLnBrk="0" hangingPunct="1">
        <a:lnSpc>
          <a:spcPct val="90000"/>
        </a:lnSpc>
        <a:spcBef>
          <a:spcPts val="624"/>
        </a:spcBef>
        <a:spcAft>
          <a:spcPts val="1247"/>
        </a:spcAft>
        <a:buClr>
          <a:schemeClr val="tx1"/>
        </a:buClr>
        <a:buFont typeface="Wingdings" pitchFamily="2" charset="2"/>
        <a:buChar char=""/>
        <a:defRPr sz="4989" kern="1200">
          <a:solidFill>
            <a:schemeClr val="tx1"/>
          </a:solidFill>
          <a:latin typeface="+mn-lt"/>
          <a:ea typeface="+mn-ea"/>
          <a:cs typeface="+mn-cs"/>
        </a:defRPr>
      </a:lvl5pPr>
      <a:lvl6pPr marL="4005511" indent="-712798" algn="l" defTabSz="2851191" rtl="0" eaLnBrk="1" latinLnBrk="0" hangingPunct="1">
        <a:lnSpc>
          <a:spcPct val="90000"/>
        </a:lnSpc>
        <a:spcBef>
          <a:spcPts val="624"/>
        </a:spcBef>
        <a:spcAft>
          <a:spcPts val="1247"/>
        </a:spcAft>
        <a:buClr>
          <a:schemeClr val="tx1"/>
        </a:buClr>
        <a:buFont typeface="Wingdings" pitchFamily="2" charset="2"/>
        <a:buChar char=""/>
        <a:defRPr sz="4989" kern="1200">
          <a:solidFill>
            <a:schemeClr val="tx1"/>
          </a:solidFill>
          <a:latin typeface="+mn-lt"/>
          <a:ea typeface="+mn-ea"/>
          <a:cs typeface="+mn-cs"/>
        </a:defRPr>
      </a:lvl6pPr>
      <a:lvl7pPr marL="4589220" indent="-712798" algn="l" defTabSz="2851191" rtl="0" eaLnBrk="1" latinLnBrk="0" hangingPunct="1">
        <a:lnSpc>
          <a:spcPct val="90000"/>
        </a:lnSpc>
        <a:spcBef>
          <a:spcPts val="624"/>
        </a:spcBef>
        <a:spcAft>
          <a:spcPts val="1247"/>
        </a:spcAft>
        <a:buClr>
          <a:schemeClr val="tx1"/>
        </a:buClr>
        <a:buFont typeface="Wingdings" pitchFamily="2" charset="2"/>
        <a:buChar char=""/>
        <a:defRPr sz="4989" kern="1200">
          <a:solidFill>
            <a:schemeClr val="tx1"/>
          </a:solidFill>
          <a:latin typeface="+mn-lt"/>
          <a:ea typeface="+mn-ea"/>
          <a:cs typeface="+mn-cs"/>
        </a:defRPr>
      </a:lvl7pPr>
      <a:lvl8pPr marL="5079385" indent="-712798" algn="l" defTabSz="2851191" rtl="0" eaLnBrk="1" latinLnBrk="0" hangingPunct="1">
        <a:lnSpc>
          <a:spcPct val="90000"/>
        </a:lnSpc>
        <a:spcBef>
          <a:spcPts val="624"/>
        </a:spcBef>
        <a:spcAft>
          <a:spcPts val="1247"/>
        </a:spcAft>
        <a:buClr>
          <a:schemeClr val="tx1"/>
        </a:buClr>
        <a:buFont typeface="Wingdings" pitchFamily="2" charset="2"/>
        <a:buChar char=""/>
        <a:defRPr sz="4989" kern="1200">
          <a:solidFill>
            <a:schemeClr val="tx1"/>
          </a:solidFill>
          <a:latin typeface="+mn-lt"/>
          <a:ea typeface="+mn-ea"/>
          <a:cs typeface="+mn-cs"/>
        </a:defRPr>
      </a:lvl8pPr>
      <a:lvl9pPr marL="5631912" indent="-712798" algn="l" defTabSz="2851191" rtl="0" eaLnBrk="1" latinLnBrk="0" hangingPunct="1">
        <a:lnSpc>
          <a:spcPct val="90000"/>
        </a:lnSpc>
        <a:spcBef>
          <a:spcPts val="624"/>
        </a:spcBef>
        <a:spcAft>
          <a:spcPts val="1247"/>
        </a:spcAft>
        <a:buClr>
          <a:schemeClr val="tx1"/>
        </a:buClr>
        <a:buFont typeface="Wingdings" pitchFamily="2" charset="2"/>
        <a:buChar char=""/>
        <a:defRPr sz="49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1pPr>
      <a:lvl2pPr marL="1425595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2pPr>
      <a:lvl3pPr marL="2851191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3pPr>
      <a:lvl4pPr marL="4276786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4pPr>
      <a:lvl5pPr marL="5702381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5pPr>
      <a:lvl6pPr marL="7127977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6pPr>
      <a:lvl7pPr marL="8553572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7pPr>
      <a:lvl8pPr marL="9979167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8pPr>
      <a:lvl9pPr marL="11404763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 Box 122">
            <a:extLst>
              <a:ext uri="{FF2B5EF4-FFF2-40B4-BE49-F238E27FC236}">
                <a16:creationId xmlns:a16="http://schemas.microsoft.com/office/drawing/2014/main" xmlns="" id="{3EE68883-82DA-46FF-9B23-5441C1D263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2343" y="159919"/>
            <a:ext cx="21945600" cy="13079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37" tIns="342842" rIns="137137" bIns="342842" anchor="ctr" anchorCtr="0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4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Развитие математической грамотности в задачах по PISA</a:t>
            </a:r>
            <a:endParaRPr lang="en-US" sz="40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61" name="Text Box 123">
            <a:extLst>
              <a:ext uri="{FF2B5EF4-FFF2-40B4-BE49-F238E27FC236}">
                <a16:creationId xmlns:a16="http://schemas.microsoft.com/office/drawing/2014/main" xmlns="" id="{6A743CFB-1E9E-4A37-B8A4-46DF962446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992849"/>
            <a:ext cx="21945600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37" tIns="137137" rIns="137137" bIns="137137" anchor="ctr" anchorCtr="0"/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Медведева А.З. Назарбаев Интеллектуальная школа ФМН </a:t>
            </a:r>
            <a:r>
              <a:rPr lang="ru-RU" sz="3200" dirty="0" err="1">
                <a:solidFill>
                  <a:schemeClr val="accent1">
                    <a:lumMod val="50000"/>
                  </a:schemeClr>
                </a:solidFill>
                <a:latin typeface="+mn-lt"/>
              </a:rPr>
              <a:t>г.Актобе</a:t>
            </a:r>
            <a:endParaRPr lang="en-US" sz="32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xmlns="" id="{9D020DFE-84C5-477C-BFA9-7758B8D4A946}"/>
              </a:ext>
            </a:extLst>
          </p:cNvPr>
          <p:cNvSpPr txBox="1"/>
          <p:nvPr/>
        </p:nvSpPr>
        <p:spPr>
          <a:xfrm>
            <a:off x="9370572" y="19829879"/>
            <a:ext cx="11052373" cy="9310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lIns="68568" tIns="34284" rIns="68568" bIns="34284" rtlCol="0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</a:rPr>
              <a:t>Медведева А.З.                                          </a:t>
            </a:r>
            <a:r>
              <a:rPr lang="en-US" sz="2800" dirty="0">
                <a:solidFill>
                  <a:schemeClr val="bg1"/>
                </a:solidFill>
              </a:rPr>
              <a:t>medvedeva_a@akb.nis.edu.kz</a:t>
            </a:r>
          </a:p>
          <a:p>
            <a:endParaRPr lang="en-US" sz="2800" dirty="0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xmlns="" id="{A5486FAA-5E4B-4EF3-A97C-86613A089D0A}"/>
              </a:ext>
            </a:extLst>
          </p:cNvPr>
          <p:cNvSpPr txBox="1"/>
          <p:nvPr/>
        </p:nvSpPr>
        <p:spPr>
          <a:xfrm>
            <a:off x="13922954" y="19010104"/>
            <a:ext cx="2557599" cy="746346"/>
          </a:xfrm>
          <a:prstGeom prst="rect">
            <a:avLst/>
          </a:prstGeom>
          <a:noFill/>
        </p:spPr>
        <p:txBody>
          <a:bodyPr wrap="none" lIns="68568" tIns="34284" rIns="68568" bIns="34284" rtlCol="0">
            <a:spAutoFit/>
          </a:bodyPr>
          <a:lstStyle/>
          <a:p>
            <a:r>
              <a:rPr lang="ru-RU" sz="4400" b="1" dirty="0"/>
              <a:t>Контакты</a:t>
            </a:r>
            <a:endParaRPr lang="en-US" sz="4400" b="1" dirty="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xmlns="" id="{B915AF7F-BE3C-4C4B-B547-265473B0DD6A}"/>
              </a:ext>
            </a:extLst>
          </p:cNvPr>
          <p:cNvSpPr txBox="1"/>
          <p:nvPr/>
        </p:nvSpPr>
        <p:spPr>
          <a:xfrm>
            <a:off x="20422945" y="14837603"/>
            <a:ext cx="9002391" cy="2194560"/>
          </a:xfrm>
          <a:prstGeom prst="rect">
            <a:avLst/>
          </a:prstGeom>
          <a:noFill/>
        </p:spPr>
        <p:txBody>
          <a:bodyPr wrap="square" lIns="68568" tIns="68568" rIns="68568" bIns="68568" numCol="1" spcCol="342842" rtlCol="0">
            <a:noAutofit/>
          </a:bodyPr>
          <a:lstStyle/>
          <a:p>
            <a:pPr marL="342842" indent="-342842">
              <a:buFont typeface="+mj-lt"/>
              <a:buAutoNum type="arabicPeriod"/>
            </a:pPr>
            <a:r>
              <a:rPr lang="en-US" sz="1800" dirty="0"/>
              <a:t> </a:t>
            </a:r>
            <a:r>
              <a:rPr lang="ru-RU" sz="1800" dirty="0"/>
              <a:t>Развитие Функциональной грамотности учащихся на уроках математики, Нур-Султан, Центр Образовательных программ, АОО «Назарбаев Интеллектуальные школы», 2020-60 стр.</a:t>
            </a:r>
          </a:p>
          <a:p>
            <a:pPr marL="342842" indent="-342842">
              <a:buFont typeface="+mj-lt"/>
              <a:buAutoNum type="arabicPeriod"/>
            </a:pPr>
            <a:r>
              <a:rPr lang="ru-RU" sz="1800" dirty="0"/>
              <a:t>Презентация Ковалевой Г.С. руководителя Центра оценки качества образования Института стратегии развития образования Российской академии образования, </a:t>
            </a:r>
            <a:r>
              <a:rPr lang="ru-RU" sz="1800" dirty="0" err="1"/>
              <a:t>к.п.н</a:t>
            </a:r>
            <a:endParaRPr lang="en-US" sz="1800" dirty="0"/>
          </a:p>
          <a:p>
            <a:endParaRPr lang="en-US" sz="1800" dirty="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xmlns="" id="{33527281-4727-4468-B78B-41DC5482CCBB}"/>
              </a:ext>
            </a:extLst>
          </p:cNvPr>
          <p:cNvSpPr txBox="1"/>
          <p:nvPr/>
        </p:nvSpPr>
        <p:spPr>
          <a:xfrm>
            <a:off x="20422945" y="13934703"/>
            <a:ext cx="7154563" cy="746346"/>
          </a:xfrm>
          <a:prstGeom prst="rect">
            <a:avLst/>
          </a:prstGeom>
          <a:noFill/>
        </p:spPr>
        <p:txBody>
          <a:bodyPr wrap="none" lIns="68568" tIns="34284" rIns="68568" bIns="34284" rtlCol="0">
            <a:spAutoFit/>
          </a:bodyPr>
          <a:lstStyle/>
          <a:p>
            <a:r>
              <a:rPr lang="ru-RU" sz="4400" b="1" dirty="0"/>
              <a:t>Библиографический список</a:t>
            </a:r>
            <a:endParaRPr lang="en-US" sz="4400" b="1" dirty="0"/>
          </a:p>
        </p:txBody>
      </p:sp>
      <p:sp>
        <p:nvSpPr>
          <p:cNvPr id="66" name="Text Box 189">
            <a:extLst>
              <a:ext uri="{FF2B5EF4-FFF2-40B4-BE49-F238E27FC236}">
                <a16:creationId xmlns:a16="http://schemas.microsoft.com/office/drawing/2014/main" xmlns="" id="{11F7D1A5-5B97-4211-B387-ABCDF36242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417" y="3603749"/>
            <a:ext cx="8712155" cy="3231607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37137" tIns="137137" rIns="137137" bIns="137137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/>
            <a:r>
              <a:rPr lang="ru-RU" sz="4800" dirty="0">
                <a:latin typeface="Calibri" pitchFamily="34" charset="0"/>
              </a:rPr>
              <a:t>Время проведения14.00 -14.30 </a:t>
            </a:r>
          </a:p>
          <a:p>
            <a:pPr fontAlgn="base"/>
            <a:r>
              <a:rPr lang="ru-RU" sz="4800" dirty="0">
                <a:latin typeface="Calibri" pitchFamily="34" charset="0"/>
              </a:rPr>
              <a:t>Количество участников -2 Цель мастер – класса – обмен опытом работы.</a:t>
            </a:r>
            <a:endParaRPr lang="en-US" sz="4800" dirty="0">
              <a:latin typeface="Calibri" pitchFamily="34" charset="0"/>
            </a:endParaRPr>
          </a:p>
        </p:txBody>
      </p:sp>
      <p:sp>
        <p:nvSpPr>
          <p:cNvPr id="67" name="Rectangle 31">
            <a:extLst>
              <a:ext uri="{FF2B5EF4-FFF2-40B4-BE49-F238E27FC236}">
                <a16:creationId xmlns:a16="http://schemas.microsoft.com/office/drawing/2014/main" xmlns="" id="{CB2C2354-633D-47D3-B137-9150FDE14086}"/>
              </a:ext>
            </a:extLst>
          </p:cNvPr>
          <p:cNvSpPr/>
          <p:nvPr/>
        </p:nvSpPr>
        <p:spPr>
          <a:xfrm>
            <a:off x="658417" y="3016074"/>
            <a:ext cx="8712155" cy="64287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r>
              <a:rPr lang="ru-RU" sz="4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Информация по мастер - классу</a:t>
            </a:r>
            <a:endParaRPr lang="en-US" sz="44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9" name="Rectangle 32">
            <a:extLst>
              <a:ext uri="{FF2B5EF4-FFF2-40B4-BE49-F238E27FC236}">
                <a16:creationId xmlns:a16="http://schemas.microsoft.com/office/drawing/2014/main" xmlns="" id="{78775A09-A1F2-49EB-AD22-D11B71E242C3}"/>
              </a:ext>
            </a:extLst>
          </p:cNvPr>
          <p:cNvSpPr/>
          <p:nvPr/>
        </p:nvSpPr>
        <p:spPr>
          <a:xfrm>
            <a:off x="556752" y="7111624"/>
            <a:ext cx="8702255" cy="694256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r>
              <a:rPr lang="ru-RU" sz="4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Теоретическая часть</a:t>
            </a:r>
            <a:endParaRPr lang="en-US" sz="44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0" name="Text Box 192">
            <a:extLst>
              <a:ext uri="{FF2B5EF4-FFF2-40B4-BE49-F238E27FC236}">
                <a16:creationId xmlns:a16="http://schemas.microsoft.com/office/drawing/2014/main" xmlns="" id="{C4B62EBF-5332-4681-BF63-2804CB57A6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00617" y="5605400"/>
            <a:ext cx="8992282" cy="2431388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37137" tIns="137137" rIns="137137" bIns="137137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sz="2800" dirty="0">
              <a:latin typeface="Calibri" pitchFamily="34" charset="0"/>
            </a:endParaRPr>
          </a:p>
          <a:p>
            <a:pPr marL="514350" indent="-514350" eaLnBrk="1" hangingPunct="1">
              <a:buFont typeface="+mj-lt"/>
              <a:buAutoNum type="arabicPeriod"/>
            </a:pPr>
            <a:r>
              <a:rPr lang="ru-RU" sz="2800" dirty="0">
                <a:latin typeface="Calibri" pitchFamily="34" charset="0"/>
              </a:rPr>
              <a:t>Изучение ресурсов по Математической грамотности.</a:t>
            </a:r>
            <a:endParaRPr lang="en-US" sz="2800" dirty="0">
              <a:latin typeface="Calibri" pitchFamily="34" charset="0"/>
            </a:endParaRPr>
          </a:p>
          <a:p>
            <a:pPr marL="514350" indent="-514350" eaLnBrk="1" hangingPunct="1">
              <a:buFont typeface="+mj-lt"/>
              <a:buAutoNum type="arabicPeriod"/>
            </a:pPr>
            <a:r>
              <a:rPr lang="ru-RU" sz="2800" dirty="0">
                <a:latin typeface="Calibri" pitchFamily="34" charset="0"/>
              </a:rPr>
              <a:t>Изучение решений заданий учащимися.</a:t>
            </a:r>
            <a:endParaRPr lang="en-US" sz="2800" dirty="0">
              <a:latin typeface="Calibri" pitchFamily="34" charset="0"/>
            </a:endParaRPr>
          </a:p>
          <a:p>
            <a:pPr marL="514350" indent="-514350" eaLnBrk="1" hangingPunct="1">
              <a:buFont typeface="+mj-lt"/>
              <a:buAutoNum type="arabicPeriod"/>
            </a:pPr>
            <a:r>
              <a:rPr lang="ru-RU" sz="2800" dirty="0">
                <a:latin typeface="Calibri" pitchFamily="34" charset="0"/>
              </a:rPr>
              <a:t>Статистическая обработка полученных результатов по</a:t>
            </a:r>
            <a:r>
              <a:rPr lang="en-US" sz="2800" dirty="0">
                <a:latin typeface="Calibri" pitchFamily="34" charset="0"/>
              </a:rPr>
              <a:t> </a:t>
            </a:r>
            <a:r>
              <a:rPr lang="ru-RU" sz="2800" dirty="0">
                <a:latin typeface="Calibri" pitchFamily="34" charset="0"/>
              </a:rPr>
              <a:t>Математической грамотности. </a:t>
            </a:r>
            <a:endParaRPr lang="en-US" sz="2800" dirty="0">
              <a:latin typeface="Calibri" pitchFamily="34" charset="0"/>
            </a:endParaRPr>
          </a:p>
        </p:txBody>
      </p:sp>
      <p:sp>
        <p:nvSpPr>
          <p:cNvPr id="71" name="Rectangle 33">
            <a:extLst>
              <a:ext uri="{FF2B5EF4-FFF2-40B4-BE49-F238E27FC236}">
                <a16:creationId xmlns:a16="http://schemas.microsoft.com/office/drawing/2014/main" xmlns="" id="{EEF9C951-5CC4-4D89-B2DB-879D46887ACF}"/>
              </a:ext>
            </a:extLst>
          </p:cNvPr>
          <p:cNvSpPr/>
          <p:nvPr/>
        </p:nvSpPr>
        <p:spPr>
          <a:xfrm>
            <a:off x="10635839" y="4592248"/>
            <a:ext cx="9003534" cy="68396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r>
              <a:rPr lang="ru-RU" sz="4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Методы и материалы</a:t>
            </a:r>
            <a:endParaRPr lang="en-US" sz="44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4" name="Text Box 193">
            <a:extLst>
              <a:ext uri="{FF2B5EF4-FFF2-40B4-BE49-F238E27FC236}">
                <a16:creationId xmlns:a16="http://schemas.microsoft.com/office/drawing/2014/main" xmlns="" id="{5C20D65C-5B59-470C-B40D-FF95562C4C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22945" y="11014713"/>
            <a:ext cx="9002392" cy="2000501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37137" tIns="137137" rIns="137137" bIns="137137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dirty="0">
                <a:latin typeface="Calibri" pitchFamily="34" charset="0"/>
              </a:rPr>
              <a:t>В заключении можно: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ru-RU" sz="2800" dirty="0">
                <a:latin typeface="Calibri" pitchFamily="34" charset="0"/>
              </a:rPr>
              <a:t>обобщить результаты;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ru-RU" sz="2800" dirty="0">
                <a:latin typeface="Calibri" pitchFamily="34" charset="0"/>
              </a:rPr>
              <a:t>предложить практическое применение;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ru-RU" sz="2800" dirty="0">
                <a:latin typeface="Calibri" pitchFamily="34" charset="0"/>
              </a:rPr>
              <a:t>предложить направление для будущих исследований.</a:t>
            </a:r>
          </a:p>
        </p:txBody>
      </p:sp>
      <p:sp>
        <p:nvSpPr>
          <p:cNvPr id="75" name="Rectangle 35">
            <a:extLst>
              <a:ext uri="{FF2B5EF4-FFF2-40B4-BE49-F238E27FC236}">
                <a16:creationId xmlns:a16="http://schemas.microsoft.com/office/drawing/2014/main" xmlns="" id="{8FCD4683-9727-47D2-BD5C-12B5716C6F4F}"/>
              </a:ext>
            </a:extLst>
          </p:cNvPr>
          <p:cNvSpPr/>
          <p:nvPr/>
        </p:nvSpPr>
        <p:spPr>
          <a:xfrm>
            <a:off x="20422945" y="10286919"/>
            <a:ext cx="9002392" cy="727794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r>
              <a:rPr lang="ru-RU" sz="4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Заключение</a:t>
            </a:r>
            <a:endParaRPr lang="en-US" sz="44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7" name="Text Box 190">
            <a:extLst>
              <a:ext uri="{FF2B5EF4-FFF2-40B4-BE49-F238E27FC236}">
                <a16:creationId xmlns:a16="http://schemas.microsoft.com/office/drawing/2014/main" xmlns="" id="{966CBD5F-D43E-4D47-8201-566218C55D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190" y="8229586"/>
            <a:ext cx="8702255" cy="458582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37137" tIns="137137" rIns="137137" bIns="137137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2800" dirty="0">
                <a:latin typeface="Calibri" pitchFamily="34" charset="0"/>
              </a:rPr>
              <a:t>Мастер класс состоит из подразделов: </a:t>
            </a:r>
            <a:endParaRPr lang="en-US" sz="2800" dirty="0">
              <a:latin typeface="Calibri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800" dirty="0">
                <a:latin typeface="Calibri" pitchFamily="34" charset="0"/>
              </a:rPr>
              <a:t>Место «Математической грамотности» как составляющей Функциональной грамотности.</a:t>
            </a:r>
            <a:endParaRPr lang="en-US" sz="2800" dirty="0">
              <a:latin typeface="Calibri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800" dirty="0">
                <a:latin typeface="Calibri" pitchFamily="34" charset="0"/>
              </a:rPr>
              <a:t>Структура измерительных материалов по Математической грамотности.</a:t>
            </a:r>
            <a:endParaRPr lang="en-US" sz="2800" dirty="0">
              <a:latin typeface="Calibri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800" dirty="0">
                <a:latin typeface="Calibri" pitchFamily="34" charset="0"/>
              </a:rPr>
              <a:t>Определение Математической грамотности.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>
                <a:latin typeface="Calibri" pitchFamily="34" charset="0"/>
              </a:rPr>
              <a:t>Уровни Математической грамотности.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>
                <a:latin typeface="Calibri" pitchFamily="34" charset="0"/>
              </a:rPr>
              <a:t>Сравнительный анализ результатов по написанию пробного и действительного экзаменов.</a:t>
            </a:r>
            <a:endParaRPr lang="en-US" sz="2800" dirty="0">
              <a:latin typeface="Calibri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800" dirty="0">
                <a:latin typeface="Calibri" pitchFamily="34" charset="0"/>
              </a:rPr>
              <a:t>Представление примеров из опыта работа.</a:t>
            </a:r>
            <a:endParaRPr lang="en-US" sz="2800" dirty="0">
              <a:latin typeface="Calibri" pitchFamily="34" charset="0"/>
            </a:endParaRPr>
          </a:p>
        </p:txBody>
      </p:sp>
      <p:sp>
        <p:nvSpPr>
          <p:cNvPr id="78" name="Rectangle 44">
            <a:extLst>
              <a:ext uri="{FF2B5EF4-FFF2-40B4-BE49-F238E27FC236}">
                <a16:creationId xmlns:a16="http://schemas.microsoft.com/office/drawing/2014/main" xmlns="" id="{20043D7E-7286-48B9-9A5E-E7868B665227}"/>
              </a:ext>
            </a:extLst>
          </p:cNvPr>
          <p:cNvSpPr/>
          <p:nvPr/>
        </p:nvSpPr>
        <p:spPr>
          <a:xfrm>
            <a:off x="10400617" y="8753662"/>
            <a:ext cx="8982166" cy="1529356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r>
              <a:rPr lang="ru-RU" sz="4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Результаты пробного и действительного экзаменов</a:t>
            </a:r>
            <a:endParaRPr lang="en-US" sz="44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5" name="Text Box 180">
            <a:extLst>
              <a:ext uri="{FF2B5EF4-FFF2-40B4-BE49-F238E27FC236}">
                <a16:creationId xmlns:a16="http://schemas.microsoft.com/office/drawing/2014/main" xmlns="" id="{0EF553AE-2F9D-4C67-BDBF-729D45C152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86596" y="8744931"/>
            <a:ext cx="5176906" cy="438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68" tIns="34284" rIns="68568" bIns="34284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2400" b="1" dirty="0">
                <a:latin typeface="Calibri" pitchFamily="34" charset="0"/>
              </a:rPr>
              <a:t>Диаграмма</a:t>
            </a:r>
            <a:r>
              <a:rPr lang="en-US" sz="2400" b="1" dirty="0">
                <a:latin typeface="Calibri" pitchFamily="34" charset="0"/>
              </a:rPr>
              <a:t> 1.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ru-RU" sz="2400" dirty="0">
                <a:latin typeface="Calibri" pitchFamily="34" charset="0"/>
              </a:rPr>
              <a:t>Сравнительный анализ.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87" name="Rectangle 265">
            <a:extLst>
              <a:ext uri="{FF2B5EF4-FFF2-40B4-BE49-F238E27FC236}">
                <a16:creationId xmlns:a16="http://schemas.microsoft.com/office/drawing/2014/main" xmlns="" id="{74D65BAF-CACE-4D6C-AFE1-DBAB1F38CA0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7432000" y="225530"/>
            <a:ext cx="2436477" cy="1828800"/>
          </a:xfrm>
          <a:prstGeom prst="rect">
            <a:avLst/>
          </a:prstGeom>
          <a:blipFill dpi="0" rotWithShape="1">
            <a:blip r:embed="rId2">
              <a:lum bright="70000" contrast="-70000"/>
            </a:blip>
            <a:srcRect/>
            <a:stretch>
              <a:fillRect r="-79"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3814" tIns="41907" rIns="83814" bIns="41907" anchor="ctr"/>
          <a:lstStyle/>
          <a:p>
            <a:pPr algn="ctr" defTabSz="4022725"/>
            <a:r>
              <a:rPr lang="ru-RU" sz="1800" b="1" dirty="0">
                <a:latin typeface="Calibri" pitchFamily="34" charset="0"/>
              </a:rPr>
              <a:t>ПОМЕНЯЙТЕ ЭТОТ БЛОК НА ЛОГОТИП СВОЕЙ ОРГАНИЗАЦИИ</a:t>
            </a:r>
            <a:endParaRPr lang="en-US" sz="1800" b="1" dirty="0">
              <a:latin typeface="Calibri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CFBE69C2-FCC6-414E-B31D-A336CD864A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3732" y="373639"/>
            <a:ext cx="3778961" cy="2404793"/>
          </a:xfrm>
          <a:prstGeom prst="rect">
            <a:avLst/>
          </a:prstGeom>
        </p:spPr>
      </p:pic>
      <p:pic>
        <p:nvPicPr>
          <p:cNvPr id="33" name="Рисунок 32">
            <a:extLst>
              <a:ext uri="{FF2B5EF4-FFF2-40B4-BE49-F238E27FC236}">
                <a16:creationId xmlns:a16="http://schemas.microsoft.com/office/drawing/2014/main" xmlns="" id="{136B70D5-46CE-4CD3-BE4F-F02DAEC030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96226" y="265455"/>
            <a:ext cx="3778961" cy="2404793"/>
          </a:xfrm>
          <a:prstGeom prst="rect">
            <a:avLst/>
          </a:prstGeom>
        </p:spPr>
      </p:pic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73A85F40-2B13-4A18-873A-940276DBA5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4985238"/>
              </p:ext>
            </p:extLst>
          </p:nvPr>
        </p:nvGraphicFramePr>
        <p:xfrm>
          <a:off x="10400617" y="10447509"/>
          <a:ext cx="6096002" cy="3797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31273">
                  <a:extLst>
                    <a:ext uri="{9D8B030D-6E8A-4147-A177-3AD203B41FA5}">
                      <a16:colId xmlns:a16="http://schemas.microsoft.com/office/drawing/2014/main" xmlns="" val="1363312003"/>
                    </a:ext>
                  </a:extLst>
                </a:gridCol>
                <a:gridCol w="831273">
                  <a:extLst>
                    <a:ext uri="{9D8B030D-6E8A-4147-A177-3AD203B41FA5}">
                      <a16:colId xmlns:a16="http://schemas.microsoft.com/office/drawing/2014/main" xmlns="" val="2736038779"/>
                    </a:ext>
                  </a:extLst>
                </a:gridCol>
                <a:gridCol w="554182">
                  <a:extLst>
                    <a:ext uri="{9D8B030D-6E8A-4147-A177-3AD203B41FA5}">
                      <a16:colId xmlns:a16="http://schemas.microsoft.com/office/drawing/2014/main" xmlns="" val="1844148291"/>
                    </a:ext>
                  </a:extLst>
                </a:gridCol>
                <a:gridCol w="554182">
                  <a:extLst>
                    <a:ext uri="{9D8B030D-6E8A-4147-A177-3AD203B41FA5}">
                      <a16:colId xmlns:a16="http://schemas.microsoft.com/office/drawing/2014/main" xmlns="" val="1515559277"/>
                    </a:ext>
                  </a:extLst>
                </a:gridCol>
                <a:gridCol w="554182">
                  <a:extLst>
                    <a:ext uri="{9D8B030D-6E8A-4147-A177-3AD203B41FA5}">
                      <a16:colId xmlns:a16="http://schemas.microsoft.com/office/drawing/2014/main" xmlns="" val="757684534"/>
                    </a:ext>
                  </a:extLst>
                </a:gridCol>
                <a:gridCol w="554182">
                  <a:extLst>
                    <a:ext uri="{9D8B030D-6E8A-4147-A177-3AD203B41FA5}">
                      <a16:colId xmlns:a16="http://schemas.microsoft.com/office/drawing/2014/main" xmlns="" val="4293654458"/>
                    </a:ext>
                  </a:extLst>
                </a:gridCol>
                <a:gridCol w="554182">
                  <a:extLst>
                    <a:ext uri="{9D8B030D-6E8A-4147-A177-3AD203B41FA5}">
                      <a16:colId xmlns:a16="http://schemas.microsoft.com/office/drawing/2014/main" xmlns="" val="597852260"/>
                    </a:ext>
                  </a:extLst>
                </a:gridCol>
                <a:gridCol w="554182">
                  <a:extLst>
                    <a:ext uri="{9D8B030D-6E8A-4147-A177-3AD203B41FA5}">
                      <a16:colId xmlns:a16="http://schemas.microsoft.com/office/drawing/2014/main" xmlns="" val="3166489598"/>
                    </a:ext>
                  </a:extLst>
                </a:gridCol>
                <a:gridCol w="554182">
                  <a:extLst>
                    <a:ext uri="{9D8B030D-6E8A-4147-A177-3AD203B41FA5}">
                      <a16:colId xmlns:a16="http://schemas.microsoft.com/office/drawing/2014/main" xmlns="" val="1534081332"/>
                    </a:ext>
                  </a:extLst>
                </a:gridCol>
                <a:gridCol w="554182">
                  <a:extLst>
                    <a:ext uri="{9D8B030D-6E8A-4147-A177-3AD203B41FA5}">
                      <a16:colId xmlns:a16="http://schemas.microsoft.com/office/drawing/2014/main" xmlns="" val="3404876675"/>
                    </a:ext>
                  </a:extLst>
                </a:gridCol>
              </a:tblGrid>
              <a:tr h="19685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x-none" sz="1100" u="none" strike="noStrike">
                          <a:effectLst/>
                        </a:rPr>
                        <a:t>№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класс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% выполнения задания в разрезе 4 областей применения математической грамотности</a:t>
                      </a:r>
                      <a:br>
                        <a:rPr lang="ru-RU" sz="1100" u="none" strike="noStrike">
                          <a:effectLst/>
                        </a:rPr>
                      </a:b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58955298"/>
                  </a:ext>
                </a:extLst>
              </a:tr>
              <a:tr h="184150"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Изменения и соотношения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Пространство и форма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Количество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Неопределенность и данные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02275888"/>
                  </a:ext>
                </a:extLst>
              </a:tr>
              <a:tr h="184150"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Сәуір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Қараша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Сәуір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Қараша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Сәуір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Қараша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Сәуір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Қараша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259059731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1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9Е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100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100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60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80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83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40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100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100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622505477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2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9F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50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40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40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50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40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33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80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430198089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3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9F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13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100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40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80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50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40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33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100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2446199561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4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9Е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33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40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40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60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33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20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80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3700165408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5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9F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50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20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20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40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67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40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100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60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10154466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1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9Е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83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100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100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80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67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40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67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100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221311178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7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9F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33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40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40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60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50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40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33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80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302567356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8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9F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67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40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20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40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50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80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67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60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2464958809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9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9Е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83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100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80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80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67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40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100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100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373305896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10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9F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50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60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60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20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83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20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67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40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479054449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11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9F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50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60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100" u="none" strike="noStrike">
                          <a:effectLst/>
                        </a:rPr>
                        <a:t>60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Lucida Sans" panose="020B0602030504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80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67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60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67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40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347784401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12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9Е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83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100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100" u="none" strike="noStrike">
                          <a:effectLst/>
                        </a:rPr>
                        <a:t>100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Lucida Sans" panose="020B0602030504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100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67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80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100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100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57544890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13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9Е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33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80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100" u="none" strike="noStrike">
                          <a:effectLst/>
                        </a:rPr>
                        <a:t>100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Lucida Sans" panose="020B0602030504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100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50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40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67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100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07275622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14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9F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33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40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100" u="none" strike="noStrike">
                          <a:effectLst/>
                        </a:rPr>
                        <a:t>20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Lucida Sans" panose="020B0602030504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40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50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67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100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77406452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15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9F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17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20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100" u="none" strike="noStrike">
                          <a:effectLst/>
                        </a:rPr>
                        <a:t>40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Lucida Sans" panose="020B0602030504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20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50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60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 dirty="0">
                          <a:effectLst/>
                        </a:rPr>
                        <a:t>20</a:t>
                      </a:r>
                      <a:endParaRPr lang="x-non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817732639"/>
                  </a:ext>
                </a:extLst>
              </a:tr>
            </a:tbl>
          </a:graphicData>
        </a:graphic>
      </p:graphicFrame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xmlns="" id="{945A8601-EC1A-404C-B0B9-C3FA2BE2E2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8473929"/>
              </p:ext>
            </p:extLst>
          </p:nvPr>
        </p:nvGraphicFramePr>
        <p:xfrm>
          <a:off x="688299" y="13421570"/>
          <a:ext cx="7562566" cy="45858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31259">
                  <a:extLst>
                    <a:ext uri="{9D8B030D-6E8A-4147-A177-3AD203B41FA5}">
                      <a16:colId xmlns:a16="http://schemas.microsoft.com/office/drawing/2014/main" xmlns="" val="3306589904"/>
                    </a:ext>
                  </a:extLst>
                </a:gridCol>
                <a:gridCol w="1031259">
                  <a:extLst>
                    <a:ext uri="{9D8B030D-6E8A-4147-A177-3AD203B41FA5}">
                      <a16:colId xmlns:a16="http://schemas.microsoft.com/office/drawing/2014/main" xmlns="" val="3273931760"/>
                    </a:ext>
                  </a:extLst>
                </a:gridCol>
                <a:gridCol w="687506">
                  <a:extLst>
                    <a:ext uri="{9D8B030D-6E8A-4147-A177-3AD203B41FA5}">
                      <a16:colId xmlns:a16="http://schemas.microsoft.com/office/drawing/2014/main" xmlns="" val="5875705"/>
                    </a:ext>
                  </a:extLst>
                </a:gridCol>
                <a:gridCol w="687506">
                  <a:extLst>
                    <a:ext uri="{9D8B030D-6E8A-4147-A177-3AD203B41FA5}">
                      <a16:colId xmlns:a16="http://schemas.microsoft.com/office/drawing/2014/main" xmlns="" val="1456760032"/>
                    </a:ext>
                  </a:extLst>
                </a:gridCol>
                <a:gridCol w="687506">
                  <a:extLst>
                    <a:ext uri="{9D8B030D-6E8A-4147-A177-3AD203B41FA5}">
                      <a16:colId xmlns:a16="http://schemas.microsoft.com/office/drawing/2014/main" xmlns="" val="2593271052"/>
                    </a:ext>
                  </a:extLst>
                </a:gridCol>
                <a:gridCol w="687506">
                  <a:extLst>
                    <a:ext uri="{9D8B030D-6E8A-4147-A177-3AD203B41FA5}">
                      <a16:colId xmlns:a16="http://schemas.microsoft.com/office/drawing/2014/main" xmlns="" val="3269626356"/>
                    </a:ext>
                  </a:extLst>
                </a:gridCol>
                <a:gridCol w="687506">
                  <a:extLst>
                    <a:ext uri="{9D8B030D-6E8A-4147-A177-3AD203B41FA5}">
                      <a16:colId xmlns:a16="http://schemas.microsoft.com/office/drawing/2014/main" xmlns="" val="682137649"/>
                    </a:ext>
                  </a:extLst>
                </a:gridCol>
                <a:gridCol w="687506">
                  <a:extLst>
                    <a:ext uri="{9D8B030D-6E8A-4147-A177-3AD203B41FA5}">
                      <a16:colId xmlns:a16="http://schemas.microsoft.com/office/drawing/2014/main" xmlns="" val="4250225281"/>
                    </a:ext>
                  </a:extLst>
                </a:gridCol>
                <a:gridCol w="687506">
                  <a:extLst>
                    <a:ext uri="{9D8B030D-6E8A-4147-A177-3AD203B41FA5}">
                      <a16:colId xmlns:a16="http://schemas.microsoft.com/office/drawing/2014/main" xmlns="" val="3350041938"/>
                    </a:ext>
                  </a:extLst>
                </a:gridCol>
                <a:gridCol w="687506">
                  <a:extLst>
                    <a:ext uri="{9D8B030D-6E8A-4147-A177-3AD203B41FA5}">
                      <a16:colId xmlns:a16="http://schemas.microsoft.com/office/drawing/2014/main" xmlns="" val="620945104"/>
                    </a:ext>
                  </a:extLst>
                </a:gridCol>
              </a:tblGrid>
              <a:tr h="46622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x-none" sz="1100" u="none" strike="noStrike">
                          <a:effectLst/>
                        </a:rPr>
                        <a:t>№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класс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gridSpan="8"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</a:rPr>
                        <a:t>% выполнения задания в разрезе 4 компетенций применения математической грамотности</a:t>
                      </a:r>
                      <a:endParaRPr lang="ru-RU" sz="1200" b="1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89395581"/>
                  </a:ext>
                </a:extLst>
              </a:tr>
              <a:tr h="428031"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Обоснование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Флормулирование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Применение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Интерпретация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88003586"/>
                  </a:ext>
                </a:extLst>
              </a:tr>
              <a:tr h="230723"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Сәуір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Қараша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Сәуір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Қараша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Сәуір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Қараша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Сәуір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Қараша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2334559221"/>
                  </a:ext>
                </a:extLst>
              </a:tr>
              <a:tr h="230723"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1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9Е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80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100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80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80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80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60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100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75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3059744625"/>
                  </a:ext>
                </a:extLst>
              </a:tr>
              <a:tr h="230723"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2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9F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20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67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60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40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40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40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60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48156317"/>
                  </a:ext>
                </a:extLst>
              </a:tr>
              <a:tr h="230723"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3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9F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40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100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20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80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60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60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40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75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3119178149"/>
                  </a:ext>
                </a:extLst>
              </a:tr>
              <a:tr h="230723"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4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9Е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20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83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40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40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20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20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40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50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4082900047"/>
                  </a:ext>
                </a:extLst>
              </a:tr>
              <a:tr h="230723"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5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9F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60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50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40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20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60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40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60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50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3657761763"/>
                  </a:ext>
                </a:extLst>
              </a:tr>
              <a:tr h="230723"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1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9Е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100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100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100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80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60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60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60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75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2001552977"/>
                  </a:ext>
                </a:extLst>
              </a:tr>
              <a:tr h="230723"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7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9F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40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67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20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100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60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20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40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25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4120781876"/>
                  </a:ext>
                </a:extLst>
              </a:tr>
              <a:tr h="230723"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8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9F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60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83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60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40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40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60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40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25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324455680"/>
                  </a:ext>
                </a:extLst>
              </a:tr>
              <a:tr h="230723"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9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9Е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100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100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100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80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60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60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60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75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2561756833"/>
                  </a:ext>
                </a:extLst>
              </a:tr>
              <a:tr h="230723"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10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9F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80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50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60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60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80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20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40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722519662"/>
                  </a:ext>
                </a:extLst>
              </a:tr>
              <a:tr h="230723"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11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9F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40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67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60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80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60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80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80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3141145565"/>
                  </a:ext>
                </a:extLst>
              </a:tr>
              <a:tr h="230723"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12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9Е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100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100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100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100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60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80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80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100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351601454"/>
                  </a:ext>
                </a:extLst>
              </a:tr>
              <a:tr h="230723"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13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9Е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100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100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60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100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40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60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40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50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2116903923"/>
                  </a:ext>
                </a:extLst>
              </a:tr>
              <a:tr h="230723"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14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9F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40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83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40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40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40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20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40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25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555676559"/>
                  </a:ext>
                </a:extLst>
              </a:tr>
              <a:tr h="230723"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15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9F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40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50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40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20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40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20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 dirty="0">
                          <a:effectLst/>
                        </a:rPr>
                        <a:t>25</a:t>
                      </a:r>
                      <a:endParaRPr lang="x-non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3700662103"/>
                  </a:ext>
                </a:extLst>
              </a:tr>
            </a:tbl>
          </a:graphicData>
        </a:graphic>
      </p:graphicFrame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xmlns="" id="{89DB36C6-515C-4C11-B4F7-EBF449CE85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6028993"/>
              </p:ext>
            </p:extLst>
          </p:nvPr>
        </p:nvGraphicFramePr>
        <p:xfrm>
          <a:off x="9006775" y="14614653"/>
          <a:ext cx="10897378" cy="40685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89737">
                  <a:extLst>
                    <a:ext uri="{9D8B030D-6E8A-4147-A177-3AD203B41FA5}">
                      <a16:colId xmlns:a16="http://schemas.microsoft.com/office/drawing/2014/main" xmlns="" val="2409866930"/>
                    </a:ext>
                  </a:extLst>
                </a:gridCol>
                <a:gridCol w="1089737">
                  <a:extLst>
                    <a:ext uri="{9D8B030D-6E8A-4147-A177-3AD203B41FA5}">
                      <a16:colId xmlns:a16="http://schemas.microsoft.com/office/drawing/2014/main" xmlns="" val="2386505471"/>
                    </a:ext>
                  </a:extLst>
                </a:gridCol>
                <a:gridCol w="726492">
                  <a:extLst>
                    <a:ext uri="{9D8B030D-6E8A-4147-A177-3AD203B41FA5}">
                      <a16:colId xmlns:a16="http://schemas.microsoft.com/office/drawing/2014/main" xmlns="" val="4270659424"/>
                    </a:ext>
                  </a:extLst>
                </a:gridCol>
                <a:gridCol w="726492">
                  <a:extLst>
                    <a:ext uri="{9D8B030D-6E8A-4147-A177-3AD203B41FA5}">
                      <a16:colId xmlns:a16="http://schemas.microsoft.com/office/drawing/2014/main" xmlns="" val="1558484734"/>
                    </a:ext>
                  </a:extLst>
                </a:gridCol>
                <a:gridCol w="726492">
                  <a:extLst>
                    <a:ext uri="{9D8B030D-6E8A-4147-A177-3AD203B41FA5}">
                      <a16:colId xmlns:a16="http://schemas.microsoft.com/office/drawing/2014/main" xmlns="" val="3864253461"/>
                    </a:ext>
                  </a:extLst>
                </a:gridCol>
                <a:gridCol w="726492">
                  <a:extLst>
                    <a:ext uri="{9D8B030D-6E8A-4147-A177-3AD203B41FA5}">
                      <a16:colId xmlns:a16="http://schemas.microsoft.com/office/drawing/2014/main" xmlns="" val="660907648"/>
                    </a:ext>
                  </a:extLst>
                </a:gridCol>
                <a:gridCol w="726492">
                  <a:extLst>
                    <a:ext uri="{9D8B030D-6E8A-4147-A177-3AD203B41FA5}">
                      <a16:colId xmlns:a16="http://schemas.microsoft.com/office/drawing/2014/main" xmlns="" val="1414657112"/>
                    </a:ext>
                  </a:extLst>
                </a:gridCol>
                <a:gridCol w="726492">
                  <a:extLst>
                    <a:ext uri="{9D8B030D-6E8A-4147-A177-3AD203B41FA5}">
                      <a16:colId xmlns:a16="http://schemas.microsoft.com/office/drawing/2014/main" xmlns="" val="13403367"/>
                    </a:ext>
                  </a:extLst>
                </a:gridCol>
                <a:gridCol w="726492">
                  <a:extLst>
                    <a:ext uri="{9D8B030D-6E8A-4147-A177-3AD203B41FA5}">
                      <a16:colId xmlns:a16="http://schemas.microsoft.com/office/drawing/2014/main" xmlns="" val="1197678800"/>
                    </a:ext>
                  </a:extLst>
                </a:gridCol>
                <a:gridCol w="726492">
                  <a:extLst>
                    <a:ext uri="{9D8B030D-6E8A-4147-A177-3AD203B41FA5}">
                      <a16:colId xmlns:a16="http://schemas.microsoft.com/office/drawing/2014/main" xmlns="" val="482360186"/>
                    </a:ext>
                  </a:extLst>
                </a:gridCol>
                <a:gridCol w="726492">
                  <a:extLst>
                    <a:ext uri="{9D8B030D-6E8A-4147-A177-3AD203B41FA5}">
                      <a16:colId xmlns:a16="http://schemas.microsoft.com/office/drawing/2014/main" xmlns="" val="742852814"/>
                    </a:ext>
                  </a:extLst>
                </a:gridCol>
                <a:gridCol w="726492">
                  <a:extLst>
                    <a:ext uri="{9D8B030D-6E8A-4147-A177-3AD203B41FA5}">
                      <a16:colId xmlns:a16="http://schemas.microsoft.com/office/drawing/2014/main" xmlns="" val="3772102051"/>
                    </a:ext>
                  </a:extLst>
                </a:gridCol>
                <a:gridCol w="726492">
                  <a:extLst>
                    <a:ext uri="{9D8B030D-6E8A-4147-A177-3AD203B41FA5}">
                      <a16:colId xmlns:a16="http://schemas.microsoft.com/office/drawing/2014/main" xmlns="" val="2029616938"/>
                    </a:ext>
                  </a:extLst>
                </a:gridCol>
                <a:gridCol w="726492">
                  <a:extLst>
                    <a:ext uri="{9D8B030D-6E8A-4147-A177-3AD203B41FA5}">
                      <a16:colId xmlns:a16="http://schemas.microsoft.com/office/drawing/2014/main" xmlns="" val="2784853770"/>
                    </a:ext>
                  </a:extLst>
                </a:gridCol>
              </a:tblGrid>
              <a:tr h="22602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x-none" sz="1100" u="none" strike="noStrike">
                          <a:effectLst/>
                        </a:rPr>
                        <a:t>№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класс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Описание знаний и навыков учащихся в %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12496014"/>
                  </a:ext>
                </a:extLst>
              </a:tr>
              <a:tr h="226029"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x-none" sz="1100" u="none" strike="noStrike">
                          <a:effectLst/>
                        </a:rPr>
                        <a:t>1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x-none" sz="1100" u="none" strike="noStrike">
                          <a:effectLst/>
                        </a:rPr>
                        <a:t>2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x-none" sz="1100" u="none" strike="noStrike">
                          <a:effectLst/>
                        </a:rPr>
                        <a:t>3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x-none" sz="1100" u="none" strike="noStrike">
                          <a:effectLst/>
                        </a:rPr>
                        <a:t>4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x-none" sz="1100" u="none" strike="noStrike">
                          <a:effectLst/>
                        </a:rPr>
                        <a:t>5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x-none" sz="1100" u="none" strike="noStrike">
                          <a:effectLst/>
                        </a:rPr>
                        <a:t>6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78840426"/>
                  </a:ext>
                </a:extLst>
              </a:tr>
              <a:tr h="226029"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Сәуір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Қараша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Сәуір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Қараша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Сәуір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Қараша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Сәуір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Қараша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Сәуір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Қараша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Сәуір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Қараша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2115232326"/>
                  </a:ext>
                </a:extLst>
              </a:tr>
              <a:tr h="226029"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1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9Е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100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100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100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100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100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75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75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75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75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50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50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100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2274613508"/>
                  </a:ext>
                </a:extLst>
              </a:tr>
              <a:tr h="226029"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2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9F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100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100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50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50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50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50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50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25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25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25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2642917587"/>
                  </a:ext>
                </a:extLst>
              </a:tr>
              <a:tr h="226029"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3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9F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100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100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100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50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75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50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75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50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100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3230066150"/>
                  </a:ext>
                </a:extLst>
              </a:tr>
              <a:tr h="226029"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4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9Е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50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100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25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25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25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50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25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50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50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50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50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2515593141"/>
                  </a:ext>
                </a:extLst>
              </a:tr>
              <a:tr h="226029"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5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9F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100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50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75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25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100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50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50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75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25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3792172612"/>
                  </a:ext>
                </a:extLst>
              </a:tr>
              <a:tr h="226029"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1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9Е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100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100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75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100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100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75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75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100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100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50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50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212565982"/>
                  </a:ext>
                </a:extLst>
              </a:tr>
              <a:tr h="226029"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7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9F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50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50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75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100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50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25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25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75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25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25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50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3645546782"/>
                  </a:ext>
                </a:extLst>
              </a:tr>
              <a:tr h="226029"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8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9F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100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100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50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75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75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100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25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50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50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3480495660"/>
                  </a:ext>
                </a:extLst>
              </a:tr>
              <a:tr h="226029"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9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9Е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100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100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75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100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100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75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75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75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100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50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100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131005648"/>
                  </a:ext>
                </a:extLst>
              </a:tr>
              <a:tr h="226029"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10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9F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100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100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100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75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50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50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50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75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2032301356"/>
                  </a:ext>
                </a:extLst>
              </a:tr>
              <a:tr h="226029"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11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9F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100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100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50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100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75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100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100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25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100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2621077890"/>
                  </a:ext>
                </a:extLst>
              </a:tr>
              <a:tr h="226029"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12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9Е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100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100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75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100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100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100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100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100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100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75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100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560042114"/>
                  </a:ext>
                </a:extLst>
              </a:tr>
              <a:tr h="226029"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13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9Е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100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100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50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100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75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75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75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100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50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25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100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2629302227"/>
                  </a:ext>
                </a:extLst>
              </a:tr>
              <a:tr h="226029"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14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9F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100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50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25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75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50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50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50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50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25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50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2657970243"/>
                  </a:ext>
                </a:extLst>
              </a:tr>
              <a:tr h="226029"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15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9F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100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100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50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50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25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25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25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25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>
                          <a:effectLst/>
                        </a:rPr>
                        <a:t>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x-none" sz="1100" u="none" strike="noStrike" dirty="0">
                          <a:effectLst/>
                        </a:rPr>
                        <a:t>0</a:t>
                      </a:r>
                      <a:endParaRPr lang="x-non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2515970204"/>
                  </a:ext>
                </a:extLst>
              </a:tr>
            </a:tbl>
          </a:graphicData>
        </a:graphic>
      </p:graphicFrame>
      <p:graphicFrame>
        <p:nvGraphicFramePr>
          <p:cNvPr id="38" name="Диаграмма 37">
            <a:extLst>
              <a:ext uri="{FF2B5EF4-FFF2-40B4-BE49-F238E27FC236}">
                <a16:creationId xmlns:a16="http://schemas.microsoft.com/office/drawing/2014/main" xmlns="" id="{1B41E522-7291-4175-BA21-7FBA941E01F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3662768"/>
              </p:ext>
            </p:extLst>
          </p:nvPr>
        </p:nvGraphicFramePr>
        <p:xfrm>
          <a:off x="19904153" y="3207136"/>
          <a:ext cx="9712643" cy="6426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735557203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каймление">
  <a:themeElements>
    <a:clrScheme name="Окаймление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Окаймление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каймление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1302</TotalTime>
  <Words>793</Words>
  <Application>Microsoft Office PowerPoint</Application>
  <PresentationFormat>Произвольный</PresentationFormat>
  <Paragraphs>593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</vt:i4>
      </vt:variant>
    </vt:vector>
  </HeadingPairs>
  <TitlesOfParts>
    <vt:vector size="3" baseType="lpstr">
      <vt:lpstr>HDOfficeLightV0</vt:lpstr>
      <vt:lpstr>Окаймление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Yulya Baklanova</dc:creator>
  <cp:lastModifiedBy>User</cp:lastModifiedBy>
  <cp:revision>21</cp:revision>
  <dcterms:created xsi:type="dcterms:W3CDTF">2017-10-02T13:44:20Z</dcterms:created>
  <dcterms:modified xsi:type="dcterms:W3CDTF">2021-06-15T20:41:24Z</dcterms:modified>
</cp:coreProperties>
</file>